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2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710" r:id="rId5"/>
    <p:sldMasterId id="2147483780" r:id="rId6"/>
  </p:sldMasterIdLst>
  <p:notesMasterIdLst>
    <p:notesMasterId r:id="rId21"/>
  </p:notesMasterIdLst>
  <p:sldIdLst>
    <p:sldId id="2147482154" r:id="rId7"/>
    <p:sldId id="2147482155" r:id="rId8"/>
    <p:sldId id="2147482156" r:id="rId9"/>
    <p:sldId id="257" r:id="rId10"/>
    <p:sldId id="2147470806" r:id="rId11"/>
    <p:sldId id="2147470794" r:id="rId12"/>
    <p:sldId id="2147482160" r:id="rId13"/>
    <p:sldId id="2147470797" r:id="rId14"/>
    <p:sldId id="2147482163" r:id="rId15"/>
    <p:sldId id="2147482164" r:id="rId16"/>
    <p:sldId id="2147482165" r:id="rId17"/>
    <p:sldId id="2147482167" r:id="rId18"/>
    <p:sldId id="2147482169" r:id="rId19"/>
    <p:sldId id="214747073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A32A34-78B9-6984-DF7D-1E9F0488566C}" v="1" dt="2024-02-12T13:12:34.0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usha Basavaraj Siddannavar (anusbasa)" userId="S::anusbasa@cisco.com::6138cca6-d15b-4acb-bbcc-c1fdb08f624e" providerId="AD" clId="Web-{A1A32A34-78B9-6984-DF7D-1E9F0488566C}"/>
    <pc:docChg chg="addSld addMainMaster">
      <pc:chgData name="Anusha Basavaraj Siddannavar (anusbasa)" userId="S::anusbasa@cisco.com::6138cca6-d15b-4acb-bbcc-c1fdb08f624e" providerId="AD" clId="Web-{A1A32A34-78B9-6984-DF7D-1E9F0488566C}" dt="2024-02-12T13:12:34.043" v="0"/>
      <pc:docMkLst>
        <pc:docMk/>
      </pc:docMkLst>
      <pc:sldChg chg="add">
        <pc:chgData name="Anusha Basavaraj Siddannavar (anusbasa)" userId="S::anusbasa@cisco.com::6138cca6-d15b-4acb-bbcc-c1fdb08f624e" providerId="AD" clId="Web-{A1A32A34-78B9-6984-DF7D-1E9F0488566C}" dt="2024-02-12T13:12:34.043" v="0"/>
        <pc:sldMkLst>
          <pc:docMk/>
          <pc:sldMk cId="379143582" sldId="2147470736"/>
        </pc:sldMkLst>
      </pc:sldChg>
      <pc:sldMasterChg chg="add addSldLayout">
        <pc:chgData name="Anusha Basavaraj Siddannavar (anusbasa)" userId="S::anusbasa@cisco.com::6138cca6-d15b-4acb-bbcc-c1fdb08f624e" providerId="AD" clId="Web-{A1A32A34-78B9-6984-DF7D-1E9F0488566C}" dt="2024-02-12T13:12:34.043" v="0"/>
        <pc:sldMasterMkLst>
          <pc:docMk/>
          <pc:sldMasterMk cId="617788966" sldId="2147483780"/>
        </pc:sldMasterMkLst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746146397" sldId="2147483781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777786247" sldId="2147483782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911464342" sldId="2147483783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4289251493" sldId="2147483784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497700366" sldId="2147483785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602035428" sldId="2147483786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2253840206" sldId="2147483787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230588190" sldId="2147483788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3273003383" sldId="2147483789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514200644" sldId="2147483790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2990521938" sldId="2147483791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041101151" sldId="2147483792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022219124" sldId="2147483793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2488705793" sldId="2147483794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3917671218" sldId="2147483795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572986366" sldId="2147483796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646275829" sldId="2147483797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2314197985" sldId="2147483798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612161837" sldId="2147483799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4048685490" sldId="2147483800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2319755507" sldId="2147483801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2837044857" sldId="2147483802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278246488" sldId="2147483803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708809844" sldId="2147483804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3879161448" sldId="2147483805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350208024" sldId="2147483806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859556479" sldId="2147483807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143050998" sldId="2147483808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91019094" sldId="2147483809"/>
          </pc:sldLayoutMkLst>
        </pc:sldLayoutChg>
        <pc:sldLayoutChg chg="add">
          <pc:chgData name="Anusha Basavaraj Siddannavar (anusbasa)" userId="S::anusbasa@cisco.com::6138cca6-d15b-4acb-bbcc-c1fdb08f624e" providerId="AD" clId="Web-{A1A32A34-78B9-6984-DF7D-1E9F0488566C}" dt="2024-02-12T13:12:34.043" v="0"/>
          <pc:sldLayoutMkLst>
            <pc:docMk/>
            <pc:sldMasterMk cId="617788966" sldId="2147483780"/>
            <pc:sldLayoutMk cId="1988670432" sldId="2147483810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jpeg"/><Relationship Id="rId2" Type="http://schemas.openxmlformats.org/officeDocument/2006/relationships/image" Target="../media/image34.jpeg"/><Relationship Id="rId1" Type="http://schemas.openxmlformats.org/officeDocument/2006/relationships/image" Target="../media/image33.png"/><Relationship Id="rId6" Type="http://schemas.openxmlformats.org/officeDocument/2006/relationships/image" Target="../media/image38.svg"/><Relationship Id="rId5" Type="http://schemas.openxmlformats.org/officeDocument/2006/relationships/image" Target="../media/image37.png"/><Relationship Id="rId4" Type="http://schemas.openxmlformats.org/officeDocument/2006/relationships/image" Target="../media/image3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jpeg"/><Relationship Id="rId2" Type="http://schemas.openxmlformats.org/officeDocument/2006/relationships/image" Target="../media/image34.jpeg"/><Relationship Id="rId1" Type="http://schemas.openxmlformats.org/officeDocument/2006/relationships/image" Target="../media/image33.png"/><Relationship Id="rId6" Type="http://schemas.openxmlformats.org/officeDocument/2006/relationships/image" Target="../media/image38.svg"/><Relationship Id="rId5" Type="http://schemas.openxmlformats.org/officeDocument/2006/relationships/image" Target="../media/image37.png"/><Relationship Id="rId4" Type="http://schemas.openxmlformats.org/officeDocument/2006/relationships/image" Target="../media/image3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CB5016-DF41-449B-B917-478D735BF568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B9E06DC-F0E7-4F8C-8614-A32993CFBCDE}">
      <dgm:prSet phldrT="[Text]" custT="1"/>
      <dgm:spPr/>
      <dgm:t>
        <a:bodyPr/>
        <a:lstStyle/>
        <a:p>
          <a:pPr algn="ctr"/>
          <a:r>
            <a:rPr lang="en-US" sz="1400">
              <a:solidFill>
                <a:schemeClr val="bg2"/>
              </a:solidFill>
            </a:rPr>
            <a:t>Forecasting</a:t>
          </a:r>
        </a:p>
      </dgm:t>
    </dgm:pt>
    <dgm:pt modelId="{B72554B7-84C8-4DA2-BE76-A0E16512BE85}" type="parTrans" cxnId="{C6067EFC-9FDD-4454-99BE-B47E550AD646}">
      <dgm:prSet/>
      <dgm:spPr/>
      <dgm:t>
        <a:bodyPr/>
        <a:lstStyle/>
        <a:p>
          <a:pPr algn="ctr"/>
          <a:endParaRPr lang="en-US" sz="1000"/>
        </a:p>
      </dgm:t>
    </dgm:pt>
    <dgm:pt modelId="{3C0369D2-47AB-4F2E-AA55-68A3B83520CF}" type="sibTrans" cxnId="{C6067EFC-9FDD-4454-99BE-B47E550AD646}">
      <dgm:prSet/>
      <dgm:spPr/>
      <dgm:t>
        <a:bodyPr/>
        <a:lstStyle/>
        <a:p>
          <a:pPr algn="ctr"/>
          <a:endParaRPr lang="en-US" sz="1000"/>
        </a:p>
      </dgm:t>
    </dgm:pt>
    <dgm:pt modelId="{3FFAD2B6-6FAD-405D-AE55-82F27A932204}">
      <dgm:prSet phldrT="[Text]" custT="1"/>
      <dgm:spPr/>
      <dgm:t>
        <a:bodyPr/>
        <a:lstStyle/>
        <a:p>
          <a:pPr algn="ctr"/>
          <a:r>
            <a:rPr lang="en-US" sz="1400">
              <a:solidFill>
                <a:schemeClr val="bg2"/>
              </a:solidFill>
            </a:rPr>
            <a:t>Micro  Forecasting</a:t>
          </a:r>
        </a:p>
      </dgm:t>
    </dgm:pt>
    <dgm:pt modelId="{2820E2FE-9D7F-4DFA-9B7D-97ACB2D0AC2F}" type="parTrans" cxnId="{0992B094-13EB-4744-BEE6-099263314C02}">
      <dgm:prSet/>
      <dgm:spPr/>
      <dgm:t>
        <a:bodyPr/>
        <a:lstStyle/>
        <a:p>
          <a:pPr algn="ctr"/>
          <a:endParaRPr lang="en-US" sz="1000"/>
        </a:p>
      </dgm:t>
    </dgm:pt>
    <dgm:pt modelId="{E8DD2933-7E1E-4C32-8BC8-7CFE1A573956}" type="sibTrans" cxnId="{0992B094-13EB-4744-BEE6-099263314C02}">
      <dgm:prSet/>
      <dgm:spPr/>
      <dgm:t>
        <a:bodyPr/>
        <a:lstStyle/>
        <a:p>
          <a:pPr algn="ctr"/>
          <a:endParaRPr lang="en-US" sz="1000"/>
        </a:p>
      </dgm:t>
    </dgm:pt>
    <dgm:pt modelId="{41ABC45C-E1D2-4244-A3FF-BF70D1102C63}">
      <dgm:prSet phldrT="[Text]" custT="1"/>
      <dgm:spPr/>
      <dgm:t>
        <a:bodyPr/>
        <a:lstStyle/>
        <a:p>
          <a:pPr algn="ctr"/>
          <a:r>
            <a:rPr lang="en-US" sz="1400">
              <a:solidFill>
                <a:schemeClr val="bg2"/>
              </a:solidFill>
            </a:rPr>
            <a:t>Macro Forecasting</a:t>
          </a:r>
        </a:p>
      </dgm:t>
    </dgm:pt>
    <dgm:pt modelId="{5B55FEE5-5471-4A24-BF50-A0253A5DDA25}" type="parTrans" cxnId="{D7A6F8F0-2621-4F3A-A069-7E32AE55CC0D}">
      <dgm:prSet/>
      <dgm:spPr/>
      <dgm:t>
        <a:bodyPr/>
        <a:lstStyle/>
        <a:p>
          <a:pPr algn="ctr"/>
          <a:endParaRPr lang="en-US" sz="1000"/>
        </a:p>
      </dgm:t>
    </dgm:pt>
    <dgm:pt modelId="{6308982A-E3A4-465E-A94F-6957EAE508DA}" type="sibTrans" cxnId="{D7A6F8F0-2621-4F3A-A069-7E32AE55CC0D}">
      <dgm:prSet/>
      <dgm:spPr/>
      <dgm:t>
        <a:bodyPr/>
        <a:lstStyle/>
        <a:p>
          <a:pPr algn="ctr"/>
          <a:endParaRPr lang="en-US" sz="1000"/>
        </a:p>
      </dgm:t>
    </dgm:pt>
    <dgm:pt modelId="{5F7EE782-EE63-47BA-9C41-75F23E72CE27}">
      <dgm:prSet/>
      <dgm:spPr/>
      <dgm:t>
        <a:bodyPr/>
        <a:lstStyle/>
        <a:p>
          <a:endParaRPr lang="en-US"/>
        </a:p>
      </dgm:t>
    </dgm:pt>
    <dgm:pt modelId="{A1544F96-62DF-48E7-85A7-5A20E3DBA503}" type="parTrans" cxnId="{92D95D68-4508-42F0-90E8-679FCF3ADB7D}">
      <dgm:prSet/>
      <dgm:spPr/>
      <dgm:t>
        <a:bodyPr/>
        <a:lstStyle/>
        <a:p>
          <a:endParaRPr lang="en-US"/>
        </a:p>
      </dgm:t>
    </dgm:pt>
    <dgm:pt modelId="{0C2EEFBB-2024-43D2-9ACB-4695A31A5383}" type="sibTrans" cxnId="{92D95D68-4508-42F0-90E8-679FCF3ADB7D}">
      <dgm:prSet/>
      <dgm:spPr/>
      <dgm:t>
        <a:bodyPr/>
        <a:lstStyle/>
        <a:p>
          <a:endParaRPr lang="en-US"/>
        </a:p>
      </dgm:t>
    </dgm:pt>
    <dgm:pt modelId="{1439CA43-A530-4103-8816-027FBA3EB599}">
      <dgm:prSet/>
      <dgm:spPr/>
      <dgm:t>
        <a:bodyPr/>
        <a:lstStyle/>
        <a:p>
          <a:endParaRPr lang="en-US"/>
        </a:p>
      </dgm:t>
    </dgm:pt>
    <dgm:pt modelId="{9E9640E1-62EE-4D72-9831-B3F2F81633CC}" type="parTrans" cxnId="{1588E1D6-7F8F-4B7D-95A4-B8C2DF6481EE}">
      <dgm:prSet/>
      <dgm:spPr/>
      <dgm:t>
        <a:bodyPr/>
        <a:lstStyle/>
        <a:p>
          <a:endParaRPr lang="en-US"/>
        </a:p>
      </dgm:t>
    </dgm:pt>
    <dgm:pt modelId="{402AAEF2-506D-4650-B2DC-8CB20D701100}" type="sibTrans" cxnId="{1588E1D6-7F8F-4B7D-95A4-B8C2DF6481EE}">
      <dgm:prSet/>
      <dgm:spPr/>
      <dgm:t>
        <a:bodyPr/>
        <a:lstStyle/>
        <a:p>
          <a:endParaRPr lang="en-US"/>
        </a:p>
      </dgm:t>
    </dgm:pt>
    <dgm:pt modelId="{0899C587-3088-4D5A-AEA7-112DA55AC2C7}" type="pres">
      <dgm:prSet presAssocID="{8FCB5016-DF41-449B-B917-478D735BF56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51539AE-2520-4F1B-8D27-5546F380D057}" type="pres">
      <dgm:prSet presAssocID="{BB9E06DC-F0E7-4F8C-8614-A32993CFBCDE}" presName="hierRoot1" presStyleCnt="0"/>
      <dgm:spPr/>
    </dgm:pt>
    <dgm:pt modelId="{73D5104A-9F1A-44C2-93D3-73CCA0D4FBA4}" type="pres">
      <dgm:prSet presAssocID="{BB9E06DC-F0E7-4F8C-8614-A32993CFBCDE}" presName="composite" presStyleCnt="0"/>
      <dgm:spPr/>
    </dgm:pt>
    <dgm:pt modelId="{C37C60AA-A70A-4DA9-910D-F3424DC1261F}" type="pres">
      <dgm:prSet presAssocID="{BB9E06DC-F0E7-4F8C-8614-A32993CFBCDE}" presName="image" presStyleLbl="node0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2000" r="-32000"/>
          </a:stretch>
        </a:blipFill>
      </dgm:spPr>
    </dgm:pt>
    <dgm:pt modelId="{81749E02-1BFB-4A91-9A2C-4DAA9D4EC715}" type="pres">
      <dgm:prSet presAssocID="{BB9E06DC-F0E7-4F8C-8614-A32993CFBCDE}" presName="text" presStyleLbl="revTx" presStyleIdx="0" presStyleCnt="5" custLinFactNeighborX="-2992">
        <dgm:presLayoutVars>
          <dgm:chPref val="3"/>
        </dgm:presLayoutVars>
      </dgm:prSet>
      <dgm:spPr/>
    </dgm:pt>
    <dgm:pt modelId="{85E1203D-5BA3-4EF0-B9A0-A2732CE53DB6}" type="pres">
      <dgm:prSet presAssocID="{BB9E06DC-F0E7-4F8C-8614-A32993CFBCDE}" presName="hierChild2" presStyleCnt="0"/>
      <dgm:spPr/>
    </dgm:pt>
    <dgm:pt modelId="{B443F0D7-33E6-482F-8062-C12A7BD630C0}" type="pres">
      <dgm:prSet presAssocID="{2820E2FE-9D7F-4DFA-9B7D-97ACB2D0AC2F}" presName="Name10" presStyleLbl="parChTrans1D2" presStyleIdx="0" presStyleCnt="2"/>
      <dgm:spPr/>
    </dgm:pt>
    <dgm:pt modelId="{E6FD6FEC-8078-44B4-950B-9E21B57916EE}" type="pres">
      <dgm:prSet presAssocID="{3FFAD2B6-6FAD-405D-AE55-82F27A932204}" presName="hierRoot2" presStyleCnt="0"/>
      <dgm:spPr/>
    </dgm:pt>
    <dgm:pt modelId="{DD2230C0-ECCC-4E30-8D5F-7657EDB9DE6B}" type="pres">
      <dgm:prSet presAssocID="{3FFAD2B6-6FAD-405D-AE55-82F27A932204}" presName="composite2" presStyleCnt="0"/>
      <dgm:spPr/>
    </dgm:pt>
    <dgm:pt modelId="{5F509009-88EF-47C2-ACD8-F02D01035163}" type="pres">
      <dgm:prSet presAssocID="{3FFAD2B6-6FAD-405D-AE55-82F27A932204}" presName="image2" presStyleLbl="node2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000" r="-16000"/>
          </a:stretch>
        </a:blipFill>
      </dgm:spPr>
    </dgm:pt>
    <dgm:pt modelId="{B22050A7-B90F-4991-AC08-8D9928738977}" type="pres">
      <dgm:prSet presAssocID="{3FFAD2B6-6FAD-405D-AE55-82F27A932204}" presName="text2" presStyleLbl="revTx" presStyleIdx="1" presStyleCnt="5" custLinFactX="-53296" custLinFactNeighborX="-100000" custLinFactNeighborY="63">
        <dgm:presLayoutVars>
          <dgm:chPref val="3"/>
        </dgm:presLayoutVars>
      </dgm:prSet>
      <dgm:spPr/>
    </dgm:pt>
    <dgm:pt modelId="{F737F68A-EB6A-4D76-89B9-3F30436EE084}" type="pres">
      <dgm:prSet presAssocID="{3FFAD2B6-6FAD-405D-AE55-82F27A932204}" presName="hierChild3" presStyleCnt="0"/>
      <dgm:spPr/>
    </dgm:pt>
    <dgm:pt modelId="{C599ABB8-BCC9-4ABC-9AD9-35AE19D027DF}" type="pres">
      <dgm:prSet presAssocID="{A1544F96-62DF-48E7-85A7-5A20E3DBA503}" presName="Name17" presStyleLbl="parChTrans1D3" presStyleIdx="0" presStyleCnt="2"/>
      <dgm:spPr/>
    </dgm:pt>
    <dgm:pt modelId="{2E6209F5-C833-445B-87BB-A26ECFEC319F}" type="pres">
      <dgm:prSet presAssocID="{5F7EE782-EE63-47BA-9C41-75F23E72CE27}" presName="hierRoot3" presStyleCnt="0"/>
      <dgm:spPr/>
    </dgm:pt>
    <dgm:pt modelId="{A1078C54-C813-4CEB-9C64-204E1B8D9B6B}" type="pres">
      <dgm:prSet presAssocID="{5F7EE782-EE63-47BA-9C41-75F23E72CE27}" presName="composite3" presStyleCnt="0"/>
      <dgm:spPr/>
    </dgm:pt>
    <dgm:pt modelId="{7B223F8D-4927-40FD-AB20-5AF53823A751}" type="pres">
      <dgm:prSet presAssocID="{5F7EE782-EE63-47BA-9C41-75F23E72CE27}" presName="image3" presStyleLbl="node3" presStyleIdx="0" presStyleCnt="2" custScaleX="77514" custScaleY="63351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etwork diagram with solid fill"/>
        </a:ext>
      </dgm:extLst>
    </dgm:pt>
    <dgm:pt modelId="{9D63B424-7B0A-41FD-AF45-83058C3F16AF}" type="pres">
      <dgm:prSet presAssocID="{5F7EE782-EE63-47BA-9C41-75F23E72CE27}" presName="text3" presStyleLbl="revTx" presStyleIdx="2" presStyleCnt="5">
        <dgm:presLayoutVars>
          <dgm:chPref val="3"/>
        </dgm:presLayoutVars>
      </dgm:prSet>
      <dgm:spPr/>
    </dgm:pt>
    <dgm:pt modelId="{24D352E1-BCD9-4156-B4C8-A796970EC269}" type="pres">
      <dgm:prSet presAssocID="{5F7EE782-EE63-47BA-9C41-75F23E72CE27}" presName="hierChild4" presStyleCnt="0"/>
      <dgm:spPr/>
    </dgm:pt>
    <dgm:pt modelId="{B9EFBBDA-9190-444F-8030-C98AD3997A52}" type="pres">
      <dgm:prSet presAssocID="{9E9640E1-62EE-4D72-9831-B3F2F81633CC}" presName="Name17" presStyleLbl="parChTrans1D3" presStyleIdx="1" presStyleCnt="2"/>
      <dgm:spPr/>
    </dgm:pt>
    <dgm:pt modelId="{911F951B-72D0-41A0-8288-2886EFBA5D5C}" type="pres">
      <dgm:prSet presAssocID="{1439CA43-A530-4103-8816-027FBA3EB599}" presName="hierRoot3" presStyleCnt="0"/>
      <dgm:spPr/>
    </dgm:pt>
    <dgm:pt modelId="{9FD1BDCF-AA73-4F79-AAEB-2B7AD632BFC0}" type="pres">
      <dgm:prSet presAssocID="{1439CA43-A530-4103-8816-027FBA3EB599}" presName="composite3" presStyleCnt="0"/>
      <dgm:spPr/>
    </dgm:pt>
    <dgm:pt modelId="{1E3AF0D4-50C8-4A97-ABE6-3861E01F17AA}" type="pres">
      <dgm:prSet presAssocID="{1439CA43-A530-4103-8816-027FBA3EB599}" presName="image3" presStyleLbl="node3" presStyleIdx="1" presStyleCnt="2" custScaleX="87484" custScaleY="63681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uzzle with solid fill"/>
        </a:ext>
      </dgm:extLst>
    </dgm:pt>
    <dgm:pt modelId="{4D1269B8-9C8A-40D6-83AE-0AB575143FB1}" type="pres">
      <dgm:prSet presAssocID="{1439CA43-A530-4103-8816-027FBA3EB599}" presName="text3" presStyleLbl="revTx" presStyleIdx="3" presStyleCnt="5">
        <dgm:presLayoutVars>
          <dgm:chPref val="3"/>
        </dgm:presLayoutVars>
      </dgm:prSet>
      <dgm:spPr/>
    </dgm:pt>
    <dgm:pt modelId="{48ACF60F-9E40-44B3-AE7D-3F2D0CCA2302}" type="pres">
      <dgm:prSet presAssocID="{1439CA43-A530-4103-8816-027FBA3EB599}" presName="hierChild4" presStyleCnt="0"/>
      <dgm:spPr/>
    </dgm:pt>
    <dgm:pt modelId="{958F3FD3-8AAA-4016-8670-E9374D7A66AF}" type="pres">
      <dgm:prSet presAssocID="{5B55FEE5-5471-4A24-BF50-A0253A5DDA25}" presName="Name10" presStyleLbl="parChTrans1D2" presStyleIdx="1" presStyleCnt="2"/>
      <dgm:spPr/>
    </dgm:pt>
    <dgm:pt modelId="{903D2577-AEA0-4FD6-B399-2F53990B9199}" type="pres">
      <dgm:prSet presAssocID="{41ABC45C-E1D2-4244-A3FF-BF70D1102C63}" presName="hierRoot2" presStyleCnt="0"/>
      <dgm:spPr/>
    </dgm:pt>
    <dgm:pt modelId="{598539C2-5F3D-4004-B34B-1B400AF5B9B1}" type="pres">
      <dgm:prSet presAssocID="{41ABC45C-E1D2-4244-A3FF-BF70D1102C63}" presName="composite2" presStyleCnt="0"/>
      <dgm:spPr/>
    </dgm:pt>
    <dgm:pt modelId="{D766DEBD-F4E5-4301-AC75-0998933345AA}" type="pres">
      <dgm:prSet presAssocID="{41ABC45C-E1D2-4244-A3FF-BF70D1102C63}" presName="image2" presStyleLbl="node2" presStyleIdx="1" presStyleCnt="2" custLinFactNeighborX="-5057" custLinFactNeighborY="-508"/>
      <dgm:spPr>
        <a:blipFill rotWithShape="1">
          <a:blip xmlns:r="http://schemas.openxmlformats.org/officeDocument/2006/relationships" r:embed="rId7"/>
          <a:srcRect/>
          <a:stretch>
            <a:fillRect l="-44000" r="-44000"/>
          </a:stretch>
        </a:blipFill>
      </dgm:spPr>
    </dgm:pt>
    <dgm:pt modelId="{29CEB68C-4AA3-4838-8EC7-0A3E00EBEF26}" type="pres">
      <dgm:prSet presAssocID="{41ABC45C-E1D2-4244-A3FF-BF70D1102C63}" presName="text2" presStyleLbl="revTx" presStyleIdx="4" presStyleCnt="5" custLinFactNeighborX="-12716">
        <dgm:presLayoutVars>
          <dgm:chPref val="3"/>
        </dgm:presLayoutVars>
      </dgm:prSet>
      <dgm:spPr/>
    </dgm:pt>
    <dgm:pt modelId="{D2006F6C-FAEB-409D-B78B-5603924FF145}" type="pres">
      <dgm:prSet presAssocID="{41ABC45C-E1D2-4244-A3FF-BF70D1102C63}" presName="hierChild3" presStyleCnt="0"/>
      <dgm:spPr/>
    </dgm:pt>
  </dgm:ptLst>
  <dgm:cxnLst>
    <dgm:cxn modelId="{50DD0826-15DE-4D06-B8A7-B7410CE91676}" type="presOf" srcId="{41ABC45C-E1D2-4244-A3FF-BF70D1102C63}" destId="{29CEB68C-4AA3-4838-8EC7-0A3E00EBEF26}" srcOrd="0" destOrd="0" presId="urn:microsoft.com/office/officeart/2009/layout/CirclePictureHierarchy"/>
    <dgm:cxn modelId="{A01C202C-C130-4239-A148-3F3232B2FF18}" type="presOf" srcId="{BB9E06DC-F0E7-4F8C-8614-A32993CFBCDE}" destId="{81749E02-1BFB-4A91-9A2C-4DAA9D4EC715}" srcOrd="0" destOrd="0" presId="urn:microsoft.com/office/officeart/2009/layout/CirclePictureHierarchy"/>
    <dgm:cxn modelId="{E5B0E545-5D8F-4C37-9217-F7EF19C8A93A}" type="presOf" srcId="{A1544F96-62DF-48E7-85A7-5A20E3DBA503}" destId="{C599ABB8-BCC9-4ABC-9AD9-35AE19D027DF}" srcOrd="0" destOrd="0" presId="urn:microsoft.com/office/officeart/2009/layout/CirclePictureHierarchy"/>
    <dgm:cxn modelId="{92D95D68-4508-42F0-90E8-679FCF3ADB7D}" srcId="{3FFAD2B6-6FAD-405D-AE55-82F27A932204}" destId="{5F7EE782-EE63-47BA-9C41-75F23E72CE27}" srcOrd="0" destOrd="0" parTransId="{A1544F96-62DF-48E7-85A7-5A20E3DBA503}" sibTransId="{0C2EEFBB-2024-43D2-9ACB-4695A31A5383}"/>
    <dgm:cxn modelId="{F256EE75-F3F3-4F98-9227-B807F1A0384B}" type="presOf" srcId="{5B55FEE5-5471-4A24-BF50-A0253A5DDA25}" destId="{958F3FD3-8AAA-4016-8670-E9374D7A66AF}" srcOrd="0" destOrd="0" presId="urn:microsoft.com/office/officeart/2009/layout/CirclePictureHierarchy"/>
    <dgm:cxn modelId="{C0EFD878-C446-4BA6-9505-1E9C68E85218}" type="presOf" srcId="{1439CA43-A530-4103-8816-027FBA3EB599}" destId="{4D1269B8-9C8A-40D6-83AE-0AB575143FB1}" srcOrd="0" destOrd="0" presId="urn:microsoft.com/office/officeart/2009/layout/CirclePictureHierarchy"/>
    <dgm:cxn modelId="{84944B82-8FD0-4836-ADD8-46E5C3A86003}" type="presOf" srcId="{9E9640E1-62EE-4D72-9831-B3F2F81633CC}" destId="{B9EFBBDA-9190-444F-8030-C98AD3997A52}" srcOrd="0" destOrd="0" presId="urn:microsoft.com/office/officeart/2009/layout/CirclePictureHierarchy"/>
    <dgm:cxn modelId="{0992B094-13EB-4744-BEE6-099263314C02}" srcId="{BB9E06DC-F0E7-4F8C-8614-A32993CFBCDE}" destId="{3FFAD2B6-6FAD-405D-AE55-82F27A932204}" srcOrd="0" destOrd="0" parTransId="{2820E2FE-9D7F-4DFA-9B7D-97ACB2D0AC2F}" sibTransId="{E8DD2933-7E1E-4C32-8BC8-7CFE1A573956}"/>
    <dgm:cxn modelId="{0B0A3EC1-F452-4BA6-864A-2395FB531E93}" type="presOf" srcId="{8FCB5016-DF41-449B-B917-478D735BF568}" destId="{0899C587-3088-4D5A-AEA7-112DA55AC2C7}" srcOrd="0" destOrd="0" presId="urn:microsoft.com/office/officeart/2009/layout/CirclePictureHierarchy"/>
    <dgm:cxn modelId="{08E0AAD5-1D4A-45EC-B210-20B7DF0929E7}" type="presOf" srcId="{3FFAD2B6-6FAD-405D-AE55-82F27A932204}" destId="{B22050A7-B90F-4991-AC08-8D9928738977}" srcOrd="0" destOrd="0" presId="urn:microsoft.com/office/officeart/2009/layout/CirclePictureHierarchy"/>
    <dgm:cxn modelId="{1588E1D6-7F8F-4B7D-95A4-B8C2DF6481EE}" srcId="{3FFAD2B6-6FAD-405D-AE55-82F27A932204}" destId="{1439CA43-A530-4103-8816-027FBA3EB599}" srcOrd="1" destOrd="0" parTransId="{9E9640E1-62EE-4D72-9831-B3F2F81633CC}" sibTransId="{402AAEF2-506D-4650-B2DC-8CB20D701100}"/>
    <dgm:cxn modelId="{D7A6F8F0-2621-4F3A-A069-7E32AE55CC0D}" srcId="{BB9E06DC-F0E7-4F8C-8614-A32993CFBCDE}" destId="{41ABC45C-E1D2-4244-A3FF-BF70D1102C63}" srcOrd="1" destOrd="0" parTransId="{5B55FEE5-5471-4A24-BF50-A0253A5DDA25}" sibTransId="{6308982A-E3A4-465E-A94F-6957EAE508DA}"/>
    <dgm:cxn modelId="{60F5BAF2-B4AF-4614-BB92-4F4705C2948A}" type="presOf" srcId="{2820E2FE-9D7F-4DFA-9B7D-97ACB2D0AC2F}" destId="{B443F0D7-33E6-482F-8062-C12A7BD630C0}" srcOrd="0" destOrd="0" presId="urn:microsoft.com/office/officeart/2009/layout/CirclePictureHierarchy"/>
    <dgm:cxn modelId="{CD4F4EF5-B2F8-4938-95D7-AFE4C9A8A790}" type="presOf" srcId="{5F7EE782-EE63-47BA-9C41-75F23E72CE27}" destId="{9D63B424-7B0A-41FD-AF45-83058C3F16AF}" srcOrd="0" destOrd="0" presId="urn:microsoft.com/office/officeart/2009/layout/CirclePictureHierarchy"/>
    <dgm:cxn modelId="{C6067EFC-9FDD-4454-99BE-B47E550AD646}" srcId="{8FCB5016-DF41-449B-B917-478D735BF568}" destId="{BB9E06DC-F0E7-4F8C-8614-A32993CFBCDE}" srcOrd="0" destOrd="0" parTransId="{B72554B7-84C8-4DA2-BE76-A0E16512BE85}" sibTransId="{3C0369D2-47AB-4F2E-AA55-68A3B83520CF}"/>
    <dgm:cxn modelId="{59881E5C-0592-43BE-8BDC-9515FE7D0592}" type="presParOf" srcId="{0899C587-3088-4D5A-AEA7-112DA55AC2C7}" destId="{951539AE-2520-4F1B-8D27-5546F380D057}" srcOrd="0" destOrd="0" presId="urn:microsoft.com/office/officeart/2009/layout/CirclePictureHierarchy"/>
    <dgm:cxn modelId="{C0205EE4-17F7-4662-8F36-11F8B5B79665}" type="presParOf" srcId="{951539AE-2520-4F1B-8D27-5546F380D057}" destId="{73D5104A-9F1A-44C2-93D3-73CCA0D4FBA4}" srcOrd="0" destOrd="0" presId="urn:microsoft.com/office/officeart/2009/layout/CirclePictureHierarchy"/>
    <dgm:cxn modelId="{735D5F04-960B-41BB-9A8F-9B4DAD5DC2F5}" type="presParOf" srcId="{73D5104A-9F1A-44C2-93D3-73CCA0D4FBA4}" destId="{C37C60AA-A70A-4DA9-910D-F3424DC1261F}" srcOrd="0" destOrd="0" presId="urn:microsoft.com/office/officeart/2009/layout/CirclePictureHierarchy"/>
    <dgm:cxn modelId="{3410A1C5-E31F-44C1-A805-C1135330AE84}" type="presParOf" srcId="{73D5104A-9F1A-44C2-93D3-73CCA0D4FBA4}" destId="{81749E02-1BFB-4A91-9A2C-4DAA9D4EC715}" srcOrd="1" destOrd="0" presId="urn:microsoft.com/office/officeart/2009/layout/CirclePictureHierarchy"/>
    <dgm:cxn modelId="{C925BFF8-40C7-4D4A-95DD-E997827318AE}" type="presParOf" srcId="{951539AE-2520-4F1B-8D27-5546F380D057}" destId="{85E1203D-5BA3-4EF0-B9A0-A2732CE53DB6}" srcOrd="1" destOrd="0" presId="urn:microsoft.com/office/officeart/2009/layout/CirclePictureHierarchy"/>
    <dgm:cxn modelId="{306F60F3-1D50-4306-B4C3-57DA609ECB7D}" type="presParOf" srcId="{85E1203D-5BA3-4EF0-B9A0-A2732CE53DB6}" destId="{B443F0D7-33E6-482F-8062-C12A7BD630C0}" srcOrd="0" destOrd="0" presId="urn:microsoft.com/office/officeart/2009/layout/CirclePictureHierarchy"/>
    <dgm:cxn modelId="{6F60559F-0F70-4709-B65E-6041C3E4DCBC}" type="presParOf" srcId="{85E1203D-5BA3-4EF0-B9A0-A2732CE53DB6}" destId="{E6FD6FEC-8078-44B4-950B-9E21B57916EE}" srcOrd="1" destOrd="0" presId="urn:microsoft.com/office/officeart/2009/layout/CirclePictureHierarchy"/>
    <dgm:cxn modelId="{D77513A0-3934-4AFC-B598-7FD4CF44D9E1}" type="presParOf" srcId="{E6FD6FEC-8078-44B4-950B-9E21B57916EE}" destId="{DD2230C0-ECCC-4E30-8D5F-7657EDB9DE6B}" srcOrd="0" destOrd="0" presId="urn:microsoft.com/office/officeart/2009/layout/CirclePictureHierarchy"/>
    <dgm:cxn modelId="{0A46E230-0A59-4163-A041-9D8C86B92BE2}" type="presParOf" srcId="{DD2230C0-ECCC-4E30-8D5F-7657EDB9DE6B}" destId="{5F509009-88EF-47C2-ACD8-F02D01035163}" srcOrd="0" destOrd="0" presId="urn:microsoft.com/office/officeart/2009/layout/CirclePictureHierarchy"/>
    <dgm:cxn modelId="{6E66AEB6-9568-45FA-8F8E-C70AABC3E6EB}" type="presParOf" srcId="{DD2230C0-ECCC-4E30-8D5F-7657EDB9DE6B}" destId="{B22050A7-B90F-4991-AC08-8D9928738977}" srcOrd="1" destOrd="0" presId="urn:microsoft.com/office/officeart/2009/layout/CirclePictureHierarchy"/>
    <dgm:cxn modelId="{EE32B486-8620-45D7-8CEF-1B322FCDE184}" type="presParOf" srcId="{E6FD6FEC-8078-44B4-950B-9E21B57916EE}" destId="{F737F68A-EB6A-4D76-89B9-3F30436EE084}" srcOrd="1" destOrd="0" presId="urn:microsoft.com/office/officeart/2009/layout/CirclePictureHierarchy"/>
    <dgm:cxn modelId="{239FF337-2E92-4C43-8BF8-CB0F7BB49A8C}" type="presParOf" srcId="{F737F68A-EB6A-4D76-89B9-3F30436EE084}" destId="{C599ABB8-BCC9-4ABC-9AD9-35AE19D027DF}" srcOrd="0" destOrd="0" presId="urn:microsoft.com/office/officeart/2009/layout/CirclePictureHierarchy"/>
    <dgm:cxn modelId="{DE7783D2-43A3-480A-A000-BB9743053CC1}" type="presParOf" srcId="{F737F68A-EB6A-4D76-89B9-3F30436EE084}" destId="{2E6209F5-C833-445B-87BB-A26ECFEC319F}" srcOrd="1" destOrd="0" presId="urn:microsoft.com/office/officeart/2009/layout/CirclePictureHierarchy"/>
    <dgm:cxn modelId="{009D635E-C6C4-46A5-ADD6-7101B8868FE1}" type="presParOf" srcId="{2E6209F5-C833-445B-87BB-A26ECFEC319F}" destId="{A1078C54-C813-4CEB-9C64-204E1B8D9B6B}" srcOrd="0" destOrd="0" presId="urn:microsoft.com/office/officeart/2009/layout/CirclePictureHierarchy"/>
    <dgm:cxn modelId="{42C24465-D4A9-49F8-9089-3E735C4C8179}" type="presParOf" srcId="{A1078C54-C813-4CEB-9C64-204E1B8D9B6B}" destId="{7B223F8D-4927-40FD-AB20-5AF53823A751}" srcOrd="0" destOrd="0" presId="urn:microsoft.com/office/officeart/2009/layout/CirclePictureHierarchy"/>
    <dgm:cxn modelId="{2BF851B1-85D7-4F47-836E-ABA4A9E3D876}" type="presParOf" srcId="{A1078C54-C813-4CEB-9C64-204E1B8D9B6B}" destId="{9D63B424-7B0A-41FD-AF45-83058C3F16AF}" srcOrd="1" destOrd="0" presId="urn:microsoft.com/office/officeart/2009/layout/CirclePictureHierarchy"/>
    <dgm:cxn modelId="{57087445-A331-4EF7-B40B-1579733EA467}" type="presParOf" srcId="{2E6209F5-C833-445B-87BB-A26ECFEC319F}" destId="{24D352E1-BCD9-4156-B4C8-A796970EC269}" srcOrd="1" destOrd="0" presId="urn:microsoft.com/office/officeart/2009/layout/CirclePictureHierarchy"/>
    <dgm:cxn modelId="{D8760148-0C68-4F20-A7BA-8C6FA9FDAE96}" type="presParOf" srcId="{F737F68A-EB6A-4D76-89B9-3F30436EE084}" destId="{B9EFBBDA-9190-444F-8030-C98AD3997A52}" srcOrd="2" destOrd="0" presId="urn:microsoft.com/office/officeart/2009/layout/CirclePictureHierarchy"/>
    <dgm:cxn modelId="{2F7446E4-E9E9-4F15-8350-EA9F7FCECDA7}" type="presParOf" srcId="{F737F68A-EB6A-4D76-89B9-3F30436EE084}" destId="{911F951B-72D0-41A0-8288-2886EFBA5D5C}" srcOrd="3" destOrd="0" presId="urn:microsoft.com/office/officeart/2009/layout/CirclePictureHierarchy"/>
    <dgm:cxn modelId="{29770DE9-127B-4BEC-A886-9B5B5078CF3A}" type="presParOf" srcId="{911F951B-72D0-41A0-8288-2886EFBA5D5C}" destId="{9FD1BDCF-AA73-4F79-AAEB-2B7AD632BFC0}" srcOrd="0" destOrd="0" presId="urn:microsoft.com/office/officeart/2009/layout/CirclePictureHierarchy"/>
    <dgm:cxn modelId="{CA2DA0F8-A673-4717-A79E-E56F697CCCFA}" type="presParOf" srcId="{9FD1BDCF-AA73-4F79-AAEB-2B7AD632BFC0}" destId="{1E3AF0D4-50C8-4A97-ABE6-3861E01F17AA}" srcOrd="0" destOrd="0" presId="urn:microsoft.com/office/officeart/2009/layout/CirclePictureHierarchy"/>
    <dgm:cxn modelId="{4D6649DE-810D-4886-B343-27FEAD82477E}" type="presParOf" srcId="{9FD1BDCF-AA73-4F79-AAEB-2B7AD632BFC0}" destId="{4D1269B8-9C8A-40D6-83AE-0AB575143FB1}" srcOrd="1" destOrd="0" presId="urn:microsoft.com/office/officeart/2009/layout/CirclePictureHierarchy"/>
    <dgm:cxn modelId="{B4849B8C-FB1E-4CD4-B33F-64C7EC7633B4}" type="presParOf" srcId="{911F951B-72D0-41A0-8288-2886EFBA5D5C}" destId="{48ACF60F-9E40-44B3-AE7D-3F2D0CCA2302}" srcOrd="1" destOrd="0" presId="urn:microsoft.com/office/officeart/2009/layout/CirclePictureHierarchy"/>
    <dgm:cxn modelId="{0783F9B5-ED05-40AD-8D20-940F235C649C}" type="presParOf" srcId="{85E1203D-5BA3-4EF0-B9A0-A2732CE53DB6}" destId="{958F3FD3-8AAA-4016-8670-E9374D7A66AF}" srcOrd="2" destOrd="0" presId="urn:microsoft.com/office/officeart/2009/layout/CirclePictureHierarchy"/>
    <dgm:cxn modelId="{728D9787-1A74-4708-B41B-1348D08384EE}" type="presParOf" srcId="{85E1203D-5BA3-4EF0-B9A0-A2732CE53DB6}" destId="{903D2577-AEA0-4FD6-B399-2F53990B9199}" srcOrd="3" destOrd="0" presId="urn:microsoft.com/office/officeart/2009/layout/CirclePictureHierarchy"/>
    <dgm:cxn modelId="{1B92FEB8-802F-46E0-8352-F12FF1806AB8}" type="presParOf" srcId="{903D2577-AEA0-4FD6-B399-2F53990B9199}" destId="{598539C2-5F3D-4004-B34B-1B400AF5B9B1}" srcOrd="0" destOrd="0" presId="urn:microsoft.com/office/officeart/2009/layout/CirclePictureHierarchy"/>
    <dgm:cxn modelId="{DE6A76E6-7287-4701-AB40-9143DA5B6947}" type="presParOf" srcId="{598539C2-5F3D-4004-B34B-1B400AF5B9B1}" destId="{D766DEBD-F4E5-4301-AC75-0998933345AA}" srcOrd="0" destOrd="0" presId="urn:microsoft.com/office/officeart/2009/layout/CirclePictureHierarchy"/>
    <dgm:cxn modelId="{8CAD3803-0141-42C8-A384-D313C20DD9C9}" type="presParOf" srcId="{598539C2-5F3D-4004-B34B-1B400AF5B9B1}" destId="{29CEB68C-4AA3-4838-8EC7-0A3E00EBEF26}" srcOrd="1" destOrd="0" presId="urn:microsoft.com/office/officeart/2009/layout/CirclePictureHierarchy"/>
    <dgm:cxn modelId="{D145C5D2-29B0-48D5-A42C-D44777056E13}" type="presParOf" srcId="{903D2577-AEA0-4FD6-B399-2F53990B9199}" destId="{D2006F6C-FAEB-409D-B78B-5603924FF145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8F3FD3-8AAA-4016-8670-E9374D7A66AF}">
      <dsp:nvSpPr>
        <dsp:cNvPr id="0" name=""/>
        <dsp:cNvSpPr/>
      </dsp:nvSpPr>
      <dsp:spPr>
        <a:xfrm>
          <a:off x="3070759" y="1012872"/>
          <a:ext cx="1285715" cy="3008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178"/>
              </a:lnTo>
              <a:lnTo>
                <a:pt x="1285715" y="149178"/>
              </a:lnTo>
              <a:lnTo>
                <a:pt x="1285715" y="30086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EFBBDA-9190-444F-8030-C98AD3997A52}">
      <dsp:nvSpPr>
        <dsp:cNvPr id="0" name=""/>
        <dsp:cNvSpPr/>
      </dsp:nvSpPr>
      <dsp:spPr>
        <a:xfrm>
          <a:off x="1735952" y="2289433"/>
          <a:ext cx="1249860" cy="4820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0396"/>
              </a:lnTo>
              <a:lnTo>
                <a:pt x="1249860" y="330396"/>
              </a:lnTo>
              <a:lnTo>
                <a:pt x="1249860" y="48207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99ABB8-BCC9-4ABC-9AD9-35AE19D027DF}">
      <dsp:nvSpPr>
        <dsp:cNvPr id="0" name=""/>
        <dsp:cNvSpPr/>
      </dsp:nvSpPr>
      <dsp:spPr>
        <a:xfrm>
          <a:off x="376948" y="2289433"/>
          <a:ext cx="1359003" cy="483680"/>
        </a:xfrm>
        <a:custGeom>
          <a:avLst/>
          <a:gdLst/>
          <a:ahLst/>
          <a:cxnLst/>
          <a:rect l="0" t="0" r="0" b="0"/>
          <a:pathLst>
            <a:path>
              <a:moveTo>
                <a:pt x="1359003" y="0"/>
              </a:moveTo>
              <a:lnTo>
                <a:pt x="1359003" y="331998"/>
              </a:lnTo>
              <a:lnTo>
                <a:pt x="0" y="331998"/>
              </a:lnTo>
              <a:lnTo>
                <a:pt x="0" y="48368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43F0D7-33E6-482F-8062-C12A7BD630C0}">
      <dsp:nvSpPr>
        <dsp:cNvPr id="0" name=""/>
        <dsp:cNvSpPr/>
      </dsp:nvSpPr>
      <dsp:spPr>
        <a:xfrm>
          <a:off x="1735952" y="1012872"/>
          <a:ext cx="1334807" cy="305792"/>
        </a:xfrm>
        <a:custGeom>
          <a:avLst/>
          <a:gdLst/>
          <a:ahLst/>
          <a:cxnLst/>
          <a:rect l="0" t="0" r="0" b="0"/>
          <a:pathLst>
            <a:path>
              <a:moveTo>
                <a:pt x="1334807" y="0"/>
              </a:moveTo>
              <a:lnTo>
                <a:pt x="1334807" y="154109"/>
              </a:lnTo>
              <a:lnTo>
                <a:pt x="0" y="154109"/>
              </a:lnTo>
              <a:lnTo>
                <a:pt x="0" y="30579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7C60AA-A70A-4DA9-910D-F3424DC1261F}">
      <dsp:nvSpPr>
        <dsp:cNvPr id="0" name=""/>
        <dsp:cNvSpPr/>
      </dsp:nvSpPr>
      <dsp:spPr>
        <a:xfrm>
          <a:off x="2585375" y="42103"/>
          <a:ext cx="970769" cy="970769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2000" r="-3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749E02-1BFB-4A91-9A2C-4DAA9D4EC715}">
      <dsp:nvSpPr>
        <dsp:cNvPr id="0" name=""/>
        <dsp:cNvSpPr/>
      </dsp:nvSpPr>
      <dsp:spPr>
        <a:xfrm>
          <a:off x="3512576" y="39676"/>
          <a:ext cx="1456153" cy="970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2"/>
              </a:solidFill>
            </a:rPr>
            <a:t>Forecasting</a:t>
          </a:r>
        </a:p>
      </dsp:txBody>
      <dsp:txXfrm>
        <a:off x="3512576" y="39676"/>
        <a:ext cx="1456153" cy="970769"/>
      </dsp:txXfrm>
    </dsp:sp>
    <dsp:sp modelId="{5F509009-88EF-47C2-ACD8-F02D01035163}">
      <dsp:nvSpPr>
        <dsp:cNvPr id="0" name=""/>
        <dsp:cNvSpPr/>
      </dsp:nvSpPr>
      <dsp:spPr>
        <a:xfrm>
          <a:off x="1250567" y="1318664"/>
          <a:ext cx="970769" cy="970769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000" r="-1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2050A7-B90F-4991-AC08-8D9928738977}">
      <dsp:nvSpPr>
        <dsp:cNvPr id="0" name=""/>
        <dsp:cNvSpPr/>
      </dsp:nvSpPr>
      <dsp:spPr>
        <a:xfrm>
          <a:off x="0" y="1316849"/>
          <a:ext cx="1456153" cy="970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2"/>
              </a:solidFill>
            </a:rPr>
            <a:t>Micro  Forecasting</a:t>
          </a:r>
        </a:p>
      </dsp:txBody>
      <dsp:txXfrm>
        <a:off x="0" y="1316849"/>
        <a:ext cx="1456153" cy="970769"/>
      </dsp:txXfrm>
    </dsp:sp>
    <dsp:sp modelId="{7B223F8D-4927-40FD-AB20-5AF53823A751}">
      <dsp:nvSpPr>
        <dsp:cNvPr id="0" name=""/>
        <dsp:cNvSpPr/>
      </dsp:nvSpPr>
      <dsp:spPr>
        <a:xfrm>
          <a:off x="707" y="2773114"/>
          <a:ext cx="752481" cy="614991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63B424-7B0A-41FD-AF45-83058C3F16AF}">
      <dsp:nvSpPr>
        <dsp:cNvPr id="0" name=""/>
        <dsp:cNvSpPr/>
      </dsp:nvSpPr>
      <dsp:spPr>
        <a:xfrm>
          <a:off x="862333" y="2592799"/>
          <a:ext cx="1456153" cy="970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400" kern="1200"/>
        </a:p>
      </dsp:txBody>
      <dsp:txXfrm>
        <a:off x="862333" y="2592799"/>
        <a:ext cx="1456153" cy="970769"/>
      </dsp:txXfrm>
    </dsp:sp>
    <dsp:sp modelId="{1E3AF0D4-50C8-4A97-ABE6-3861E01F17AA}">
      <dsp:nvSpPr>
        <dsp:cNvPr id="0" name=""/>
        <dsp:cNvSpPr/>
      </dsp:nvSpPr>
      <dsp:spPr>
        <a:xfrm>
          <a:off x="2561178" y="2771513"/>
          <a:ext cx="849267" cy="618195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1269B8-9C8A-40D6-83AE-0AB575143FB1}">
      <dsp:nvSpPr>
        <dsp:cNvPr id="0" name=""/>
        <dsp:cNvSpPr/>
      </dsp:nvSpPr>
      <dsp:spPr>
        <a:xfrm>
          <a:off x="3471197" y="2592799"/>
          <a:ext cx="1456153" cy="970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400" kern="1200"/>
        </a:p>
      </dsp:txBody>
      <dsp:txXfrm>
        <a:off x="3471197" y="2592799"/>
        <a:ext cx="1456153" cy="970769"/>
      </dsp:txXfrm>
    </dsp:sp>
    <dsp:sp modelId="{D766DEBD-F4E5-4301-AC75-0998933345AA}">
      <dsp:nvSpPr>
        <dsp:cNvPr id="0" name=""/>
        <dsp:cNvSpPr/>
      </dsp:nvSpPr>
      <dsp:spPr>
        <a:xfrm>
          <a:off x="3871090" y="1313733"/>
          <a:ext cx="970769" cy="970769"/>
        </a:xfrm>
        <a:prstGeom prst="ellipse">
          <a:avLst/>
        </a:prstGeom>
        <a:blipFill rotWithShape="1">
          <a:blip xmlns:r="http://schemas.openxmlformats.org/officeDocument/2006/relationships" r:embed="rId7"/>
          <a:srcRect/>
          <a:stretch>
            <a:fillRect l="-44000" r="-4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CEB68C-4AA3-4838-8EC7-0A3E00EBEF26}">
      <dsp:nvSpPr>
        <dsp:cNvPr id="0" name=""/>
        <dsp:cNvSpPr/>
      </dsp:nvSpPr>
      <dsp:spPr>
        <a:xfrm>
          <a:off x="4705787" y="1316237"/>
          <a:ext cx="1456153" cy="970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2"/>
              </a:solidFill>
            </a:rPr>
            <a:t>Macro Forecasting</a:t>
          </a:r>
        </a:p>
      </dsp:txBody>
      <dsp:txXfrm>
        <a:off x="4705787" y="1316237"/>
        <a:ext cx="1456153" cy="9707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svg>
</file>

<file path=ppt/media/image18.svg>
</file>

<file path=ppt/media/image19.svg>
</file>

<file path=ppt/media/image2.svg>
</file>

<file path=ppt/media/image20.png>
</file>

<file path=ppt/media/image21.svg>
</file>

<file path=ppt/media/image22.jpe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jpeg>
</file>

<file path=ppt/media/image35.png>
</file>

<file path=ppt/media/image36.svg>
</file>

<file path=ppt/media/image37.png>
</file>

<file path=ppt/media/image38.svg>
</file>

<file path=ppt/media/image39.jpe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jpe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28009C-DC6A-4C30-AEAC-610D5755A3A3}" type="datetimeFigureOut">
              <a:rPr lang="en-IN" smtClean="0"/>
              <a:t>12-02-2024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48B72-AD2C-478C-84A8-41A01F9770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670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IN" sz="1400"/>
              <a:t>What is SCM</a:t>
            </a:r>
          </a:p>
          <a:p>
            <a:r>
              <a:rPr lang="en-IN" sz="1200"/>
              <a:t>“</a:t>
            </a:r>
            <a:r>
              <a:rPr lang="en-US" sz="1200"/>
              <a:t>the integration of key business processes from </a:t>
            </a:r>
            <a:r>
              <a:rPr lang="en-US" sz="1200" i="1"/>
              <a:t>end-users</a:t>
            </a:r>
            <a:r>
              <a:rPr lang="en-US" sz="1200"/>
              <a:t> to </a:t>
            </a:r>
            <a:r>
              <a:rPr lang="en-US" sz="1200" i="1"/>
              <a:t>suppliers</a:t>
            </a:r>
            <a:r>
              <a:rPr lang="en-US" sz="1200"/>
              <a:t> that provide products and services to maximize customer value and achieve sustainable competitive advantage”</a:t>
            </a:r>
            <a:endParaRPr lang="en-IN" sz="1200"/>
          </a:p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/>
          </a:p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Adjusting inventory/logistic levers</a:t>
            </a:r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60955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1A6D400-C829-4070-B5E9-1BF68645D698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34" charset="-128"/>
                <a:cs typeface="+mn-cs"/>
              </a:rPr>
              <a:pPr marL="0" marR="0" lvl="0" indent="0" algn="r" defTabSz="60955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1678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Top line Revenue and Bottom line savings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B6E310E-E631-4C03-9CAC-4509D81017B4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3362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idn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7">
            <a:extLst>
              <a:ext uri="{FF2B5EF4-FFF2-40B4-BE49-F238E27FC236}">
                <a16:creationId xmlns:a16="http://schemas.microsoft.com/office/drawing/2014/main" id="{C5A29C15-48D7-6644-9164-6F819B3D7D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68042" y="431800"/>
            <a:ext cx="714359" cy="3753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B1806B9-59E1-8EE1-4B4C-90B4D0E1F8B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600" y="3200817"/>
            <a:ext cx="10972800" cy="1504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r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/>
              </a:defRPr>
            </a:lvl1pPr>
          </a:lstStyle>
          <a:p>
            <a:r>
              <a:rPr lang="en-GB"/>
              <a:t>Presentation title </a:t>
            </a:r>
            <a:br>
              <a:rPr lang="en-GB"/>
            </a:br>
            <a:r>
              <a:rPr lang="en-GB"/>
              <a:t>goes here</a:t>
            </a:r>
            <a:endParaRPr lang="en-US"/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0752FE33-C659-2420-3AB6-DE44957C4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4807254"/>
            <a:ext cx="10972800" cy="398668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buFont typeface="Arial" panose="020B0604020202020204" pitchFamily="34" charset="0"/>
              <a:buNone/>
              <a:defRPr sz="20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 goes here</a:t>
            </a:r>
          </a:p>
        </p:txBody>
      </p:sp>
      <p:sp>
        <p:nvSpPr>
          <p:cNvPr id="12" name="Speaker Name">
            <a:extLst>
              <a:ext uri="{FF2B5EF4-FFF2-40B4-BE49-F238E27FC236}">
                <a16:creationId xmlns:a16="http://schemas.microsoft.com/office/drawing/2014/main" id="{41F71C68-0397-BAD0-2DDC-F934B0E3B2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9600" y="5314225"/>
            <a:ext cx="10972800" cy="807177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  <a:defRPr sz="1300" b="0" i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  <a:p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7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 Seque 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BA1FD7D-7C93-E645-B2E9-AD2B9329C1E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5930" y="2565402"/>
            <a:ext cx="10232589" cy="63737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ts val="4800"/>
              </a:lnSpc>
              <a:buFont typeface="Arial" panose="020B0604020202020204" pitchFamily="34" charset="0"/>
              <a:buNone/>
              <a:defRPr sz="4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Segue slide copy goes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467AAB6B-16FE-95C2-6E58-2E5FC7150A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384079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2219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 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C30067D-BDB2-4ED3-9FF2-9A7F7110FF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392612"/>
            <a:ext cx="54864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6A362478-34D6-842A-DADB-69D0E69499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722735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8705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A584BCD8-4E60-DFC8-29A4-3BFD44FDB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384079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D7487D1-1623-CCE2-CEFB-F5648D1A43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7671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 2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 descr="Section title">
            <a:extLst>
              <a:ext uri="{FF2B5EF4-FFF2-40B4-BE49-F238E27FC236}">
                <a16:creationId xmlns:a16="http://schemas.microsoft.com/office/drawing/2014/main" id="{0B8FE018-3611-D52D-6AC1-37B5B6BECD5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392612"/>
            <a:ext cx="54864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0F119481-ACDD-57F7-7858-66E3120A9D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722735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BC97880-0676-CEF3-919A-02D28F226A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" y="1619250"/>
            <a:ext cx="5211763" cy="45148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7691CA3-8502-339A-3BA5-6244A8389DE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71699" y="1619250"/>
            <a:ext cx="5211763" cy="45148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2986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Midnigh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b="0" i="0">
              <a:solidFill>
                <a:srgbClr val="0D274D"/>
              </a:solidFill>
              <a:latin typeface="CiscoSansTT ExtraLight" panose="020B0303020201020303" pitchFamily="34" charset="0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28A24FB-C90E-8608-90DD-14467743B5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964" y="2565400"/>
            <a:ext cx="4572000" cy="2743200"/>
          </a:xfrm>
          <a:prstGeom prst="rect">
            <a:avLst/>
          </a:prstGeom>
        </p:spPr>
        <p:txBody>
          <a:bodyPr lIns="45720" tIns="45720" rIns="45720" bIns="45720"/>
          <a:lstStyle>
            <a:lvl1pPr marL="0" marR="0" indent="0" algn="l" defTabSz="912276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et dolore.</a:t>
            </a:r>
            <a:endParaRPr lang="en-GB"/>
          </a:p>
          <a:p>
            <a:pPr lvl="0"/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6A67E-A1D7-9527-29EB-EF2FEEA57D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6" y="431800"/>
            <a:ext cx="45720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958130C6-64C1-4324-51CC-4C096C9929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1582396"/>
            <a:ext cx="4594524" cy="634577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6275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760">
          <p15:clr>
            <a:srgbClr val="FBAE40"/>
          </p15:clr>
        </p15:guide>
        <p15:guide id="2" pos="1920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Midnight 1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085211" y="0"/>
            <a:ext cx="610678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b="0" i="0">
              <a:solidFill>
                <a:srgbClr val="0D274D"/>
              </a:solidFill>
              <a:latin typeface="CiscoSansTT ExtraLight" panose="020B0303020201020303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F330DC-D569-243E-8D0F-B65621C3C2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14197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760">
          <p15:clr>
            <a:srgbClr val="FBAE40"/>
          </p15:clr>
        </p15:guide>
        <p15:guide id="2" pos="1920">
          <p15:clr>
            <a:srgbClr val="FBAE40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Midnigh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336399-B83B-D450-D7E9-D04E0D0AE3D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b="0" i="0">
              <a:solidFill>
                <a:srgbClr val="0D274D"/>
              </a:solidFill>
              <a:latin typeface="CiscoSansTT ExtraLight" panose="020B0303020201020303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7D05B-CC63-FBAA-768B-D092C4B242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22910" y="736600"/>
            <a:ext cx="4842181" cy="5384799"/>
          </a:xfrm>
          <a:prstGeom prst="rect">
            <a:avLst/>
          </a:prstGeom>
        </p:spPr>
        <p:txBody>
          <a:bodyPr lIns="45720" tIns="45720" rIns="45720" bIns="45720" anchor="ctr"/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14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B356B89E-D2D7-929C-273F-CBC73FF73B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2161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760">
          <p15:clr>
            <a:srgbClr val="FBAE40"/>
          </p15:clr>
        </p15:guide>
        <p15:guide id="2" pos="19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Midnigh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85D6C4-923D-0A37-5765-F4FFA48FC1C2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5B3E190-93EE-235A-0F6B-07C04E09A1D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20840" y="746203"/>
            <a:ext cx="4846320" cy="365760"/>
          </a:xfrm>
          <a:prstGeom prst="rect">
            <a:avLst/>
          </a:prstGeom>
        </p:spPr>
        <p:txBody>
          <a:bodyPr lIns="45720" tIns="45720" rIns="45720" bIns="4572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18BC08B-D219-8756-C142-C4584D727A2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20840" y="2605600"/>
            <a:ext cx="4846320" cy="365760"/>
          </a:xfrm>
          <a:prstGeom prst="rect">
            <a:avLst/>
          </a:prstGeom>
        </p:spPr>
        <p:txBody>
          <a:bodyPr lIns="45720" tIns="45720" rIns="45720" bIns="4572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4803960-9A60-1EDC-E465-98985D436C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20840" y="4464997"/>
            <a:ext cx="4846320" cy="365760"/>
          </a:xfrm>
          <a:prstGeom prst="rect">
            <a:avLst/>
          </a:prstGeom>
        </p:spPr>
        <p:txBody>
          <a:bodyPr lIns="45720" tIns="45720" rIns="45720" bIns="4572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F220C6C-65CC-3070-48A3-52BC6CD232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20840" y="1246523"/>
            <a:ext cx="4846320" cy="1097280"/>
          </a:xfrm>
          <a:prstGeom prst="rect">
            <a:avLst/>
          </a:prstGeom>
        </p:spPr>
        <p:txBody>
          <a:bodyPr lIns="45720" tIns="45720" rIns="45720" bIns="45720"/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95A9DA7-0C91-35C3-D416-9F030426344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20840" y="3105920"/>
            <a:ext cx="4846320" cy="1097280"/>
          </a:xfrm>
          <a:prstGeom prst="rect">
            <a:avLst/>
          </a:prstGeom>
        </p:spPr>
        <p:txBody>
          <a:bodyPr lIns="45720" tIns="45720" rIns="45720" bIns="45720"/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6DF162A-E518-4D2F-E1D4-46E7A06FEE6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20840" y="4965316"/>
            <a:ext cx="4846320" cy="1097280"/>
          </a:xfrm>
          <a:prstGeom prst="rect">
            <a:avLst/>
          </a:prstGeom>
        </p:spPr>
        <p:txBody>
          <a:bodyPr lIns="45720" tIns="45720" rIns="45720" bIns="45720"/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4DE6FCA-9477-3080-6D9A-BF19D90882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6" y="431800"/>
            <a:ext cx="45720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3EA95E83-5C21-97F4-1503-23FF4926AD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48685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760">
          <p15:clr>
            <a:srgbClr val="FBAE40"/>
          </p15:clr>
        </p15:guide>
        <p15:guide id="2" pos="1920">
          <p15:clr>
            <a:srgbClr val="FBAE4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hoto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35" y="431802"/>
            <a:ext cx="5405967" cy="5201356"/>
          </a:xfrm>
          <a:prstGeom prst="rect">
            <a:avLst/>
          </a:prstGeom>
          <a:solidFill>
            <a:schemeClr val="bg2">
              <a:alpha val="15000"/>
            </a:schemeClr>
          </a:solidFill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786035" y="5893686"/>
            <a:ext cx="4745567" cy="36576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Photo caption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662FEFF-3E75-8C00-6245-672DD6C1DD9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6" y="431800"/>
            <a:ext cx="45720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3EB68504-08D0-FA7F-F0B3-182F7E2A3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19755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7" pos="4275">
          <p15:clr>
            <a:srgbClr val="FBAE4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2C94DA5F-CCF7-A048-8A5D-EE8276E901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3" y="431800"/>
            <a:ext cx="6096000" cy="6045200"/>
          </a:xfrm>
          <a:prstGeom prst="rect">
            <a:avLst/>
          </a:prstGeom>
          <a:solidFill>
            <a:schemeClr val="bg2">
              <a:alpha val="15000"/>
            </a:schemeClr>
          </a:solidFill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8ED364C-BAF2-9F2F-E224-E59C48A7EF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6" y="431800"/>
            <a:ext cx="45720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B93CE8B-2A39-4C51-DEFC-338F8C1A90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37044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4" pos="3567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88E9818-CDB2-294C-86DC-E17877CD33A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965" y="2812144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55C6030-64DC-1C43-BC53-97F66AC98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1965" y="2382521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FB0ED95-38E7-2A5D-7BFA-218DE01901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1967" y="1766048"/>
            <a:ext cx="3489235" cy="44375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4D01B711-3A91-6FAB-F154-53DD712B5BD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3318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EF1594EA-D397-6C41-A885-CC4BB73C61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4324904"/>
          </a:xfrm>
          <a:prstGeom prst="rect">
            <a:avLst/>
          </a:prstGeom>
          <a:solidFill>
            <a:schemeClr val="bg2">
              <a:alpha val="15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8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6D6B94F4-618A-F016-8EBA-95840E9A8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4333956"/>
            <a:ext cx="10972800" cy="1828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 algn="ctr"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78246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45C13F8A-9C96-BC4F-A27C-6AF68C9B9A8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5992432"/>
          </a:xfrm>
          <a:prstGeom prst="rect">
            <a:avLst/>
          </a:prstGeom>
          <a:solidFill>
            <a:schemeClr val="bg2">
              <a:alpha val="15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8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8809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9161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786035" y="431803"/>
            <a:ext cx="4796367" cy="5702297"/>
          </a:xfrm>
          <a:prstGeom prst="rect">
            <a:avLst/>
          </a:prstGeom>
          <a:solidFill>
            <a:schemeClr val="bg2">
              <a:alpha val="15000"/>
            </a:schemeClr>
          </a:solidFill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8CA122E-84F3-46AD-9E51-F9AF1BE6DC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6" y="431800"/>
            <a:ext cx="45720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52B211B-517D-A64F-A54C-62D02B79A0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08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4" pos="3567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 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11">
            <a:extLst>
              <a:ext uri="{FF2B5EF4-FFF2-40B4-BE49-F238E27FC236}">
                <a16:creationId xmlns:a16="http://schemas.microsoft.com/office/drawing/2014/main" id="{C83B223E-030E-74D0-B6FA-BEC3DA7BD3FA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21102" y="1409700"/>
            <a:ext cx="10974395" cy="3932321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9B8D9E7-EAC8-4A5C-4139-BA396711F07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125" y="5586423"/>
            <a:ext cx="5463875" cy="36576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Table caption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6095535F-B15D-4674-AA8E-3E7F5789B2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384079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59556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8CE7DB6-039C-AC58-5C90-9B19A4AA26C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125" y="5586423"/>
            <a:ext cx="5463875" cy="36576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Chart caption</a:t>
            </a:r>
          </a:p>
        </p:txBody>
      </p:sp>
      <p:sp>
        <p:nvSpPr>
          <p:cNvPr id="14" name="Chart Placeholder 2">
            <a:extLst>
              <a:ext uri="{FF2B5EF4-FFF2-40B4-BE49-F238E27FC236}">
                <a16:creationId xmlns:a16="http://schemas.microsoft.com/office/drawing/2014/main" id="{BD75F8AD-CDF4-CE28-1C24-08F6FA9598D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632125" y="1409701"/>
            <a:ext cx="10960608" cy="3937002"/>
          </a:xfrm>
          <a:prstGeom prst="rect">
            <a:avLst/>
          </a:prstGeom>
        </p:spPr>
        <p:txBody>
          <a:bodyPr vert="horz" lIns="45720" tIns="45720" rIns="45720" bIns="4572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C8E4F24-1DD2-9F21-154D-07CBBFFD69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384079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43050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26AD5A65-A7EB-424E-8ADF-62E6668815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038770" y="2921000"/>
            <a:ext cx="2114461" cy="87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9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k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26AD5A65-A7EB-424E-8ADF-62E6668815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038770" y="2921000"/>
            <a:ext cx="2114461" cy="87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670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 Text 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88E9818-CDB2-294C-86DC-E17877CD33A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965" y="2812144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55C6030-64DC-1C43-BC53-97F66AC98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1965" y="2382521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FB0ED95-38E7-2A5D-7BFA-218DE01901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1967" y="1766048"/>
            <a:ext cx="3489235" cy="44375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4D01B711-3A91-6FAB-F154-53DD712B5BD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15174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D74462BA-6EBC-1140-992B-557518B1364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1965" y="4226952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0F1C889-3D11-B94B-8DC7-F979FE6EE15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1965" y="4630179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D42BE5F-6F6F-F37B-C64E-3CA0471064D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7CC7059-5853-40FD-F640-AA28414874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965" y="2812144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5C82917-3C59-E329-4092-6FE5AC7EED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1965" y="2382521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D1E7E73-3E89-BA10-DC01-7E300E9964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1967" y="1766048"/>
            <a:ext cx="3489235" cy="44375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27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 Text Lef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D74462BA-6EBC-1140-992B-557518B1364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1965" y="4226952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0F1C889-3D11-B94B-8DC7-F979FE6EE15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1965" y="4630179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D42BE5F-6F6F-F37B-C64E-3CA0471064D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7CC7059-5853-40FD-F640-AA28414874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965" y="2812144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5C82917-3C59-E329-4092-6FE5AC7EED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1965" y="2382521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D1E7E73-3E89-BA10-DC01-7E300E9964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1967" y="1766048"/>
            <a:ext cx="3489235" cy="44375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88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2E8BD34-9749-B741-B93E-2D7E0CB595D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07661" y="1766048"/>
            <a:ext cx="5165819" cy="44375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35059BF6-2F19-7F49-9CBE-82197BDDFC8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0937" y="2382521"/>
            <a:ext cx="5169260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5873738-C849-95A4-C52A-CD496785A3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10937" y="2812142"/>
            <a:ext cx="5169260" cy="129218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6FF2EC3-7B94-61AD-89EE-6563C3D30D5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1966" y="1766048"/>
            <a:ext cx="5169260" cy="44375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D19CCA2B-1CE2-77CF-F749-DC772E2A717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966" y="2812142"/>
            <a:ext cx="5169260" cy="129218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8B70A03-DFE5-BAFE-E792-E9F9971D5D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1965" y="2382521"/>
            <a:ext cx="5169260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92B656F-A7D0-42FB-D9A5-80362B0197F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3537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7A1D91-B0C5-82DE-7D46-53E481769CC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125" y="2382521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56024974-A0B0-7C6B-9AD0-E630E95DA94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2125" y="2812144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5F39481-2908-3822-701D-5FF87E1F03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93165" y="2382521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8390454E-C6EF-BF2D-F598-5D31E91A5C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93165" y="2812144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3BD0ABDF-0D5E-A765-9F69-3BC9541847C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362645" y="2382521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57A872EF-F192-39C4-B234-D15D6561B47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62645" y="2812144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3EB9F6D8-47DF-1F5B-55DF-071309C37F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59392" y="1766048"/>
            <a:ext cx="3486912" cy="44375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ts val="3467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1B9F0F59-8C07-4391-070A-F127239E51B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96015" y="1766048"/>
            <a:ext cx="3486912" cy="44375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ts val="3467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E2AD77B-1466-B731-C28A-2731D668CCB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2127" y="1766048"/>
            <a:ext cx="3489235" cy="44375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81B37B4-1168-CDEB-FB62-4B4E3C4E0A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66882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Two Column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E02DD01B-53E6-C542-A933-2D42DD0D2C6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2127" y="16076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7EBF19C-49E3-D24F-8832-1A12184F66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679" y="3668310"/>
            <a:ext cx="5178612" cy="13153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3148D23F-4FB0-0283-D700-8A06DCABC28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0621" y="2938820"/>
            <a:ext cx="5178611" cy="482748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C5C6BDEC-E33F-4C34-5403-6A238AB80D5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399978" y="16076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2136F578-A3CF-9005-0901-E724D7D5226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99977" y="3668310"/>
            <a:ext cx="5178612" cy="13153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DFE46B3-A8B5-C645-B495-DA6D531805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1758" y="2938820"/>
            <a:ext cx="5178611" cy="482748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D0EB105-4FE7-7E30-8C23-A63566AB41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28156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Three Column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96CA1346-1D62-4F41-BA11-B3EEBA6B519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40226" y="2946254"/>
            <a:ext cx="3511549" cy="482748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53E5B521-5917-164E-BF18-105160A01C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76847" y="2946254"/>
            <a:ext cx="3511549" cy="482748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0721738F-FD2D-4146-A62E-4ECD6E8AF6F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2771" y="2946254"/>
            <a:ext cx="3511549" cy="482748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8143D29F-44CB-0E44-8852-5377E5E8F51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59394" y="16076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E02DD01B-53E6-C542-A933-2D42DD0D2C6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2127" y="16076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EE6224FA-C881-7942-88CA-85C557540C4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086661" y="16076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7EBF19C-49E3-D24F-8832-1A12184F66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2125" y="3675743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1125D49-7617-524D-93FF-568220A243A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50253" y="3675743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32FC023A-9146-A042-BD74-7CC8EF53A06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102968" y="3675743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B88B2C6-7B71-2E10-C2D7-2073ED166C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6101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 Text Three Column Icon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96CA1346-1D62-4F41-BA11-B3EEBA6B519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40226" y="2946254"/>
            <a:ext cx="3511549" cy="482748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53E5B521-5917-164E-BF18-105160A01C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76847" y="2946254"/>
            <a:ext cx="3511549" cy="482748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0721738F-FD2D-4146-A62E-4ECD6E8AF6F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2771" y="2946254"/>
            <a:ext cx="3511549" cy="482748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8143D29F-44CB-0E44-8852-5377E5E8F51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59394" y="16076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E02DD01B-53E6-C542-A933-2D42DD0D2C6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2127" y="16076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EE6224FA-C881-7942-88CA-85C557540C4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086661" y="16076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7EBF19C-49E3-D24F-8832-1A12184F66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2125" y="3675743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1125D49-7617-524D-93FF-568220A243A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50253" y="3675743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32FC023A-9146-A042-BD74-7CC8EF53A06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102968" y="3675743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B88B2C6-7B71-2E10-C2D7-2073ED166C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8503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 Title Midnight 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42D79D-196D-79B2-C9D9-9E420F6F73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8011" y="3200817"/>
            <a:ext cx="10962553" cy="1504200"/>
          </a:xfrm>
          <a:prstGeom prst="rect">
            <a:avLst/>
          </a:prstGeom>
          <a:noFill/>
        </p:spPr>
        <p:txBody>
          <a:bodyPr lIns="0" tIns="0" rIns="0" bIns="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/>
              </a:defRPr>
            </a:lvl1pPr>
          </a:lstStyle>
          <a:p>
            <a:r>
              <a:rPr lang="en-GB"/>
              <a:t>Presentation title </a:t>
            </a:r>
            <a:br>
              <a:rPr lang="en-GB"/>
            </a:br>
            <a:r>
              <a:rPr lang="en-GB"/>
              <a:t>goes here</a:t>
            </a:r>
            <a:endParaRPr lang="en-US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D946DB3-26D2-2EE1-728C-7D32C4930F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011" y="4807254"/>
            <a:ext cx="10962553" cy="398668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>
              <a:buFont typeface="Arial" panose="020B0604020202020204" pitchFamily="34" charset="0"/>
              <a:buNone/>
              <a:defRPr sz="20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 goes here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07CA8F8-C47B-50F4-9C65-C46111F86B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8011" y="5314225"/>
            <a:ext cx="10962553" cy="807177"/>
          </a:xfrm>
          <a:prstGeom prst="rect">
            <a:avLst/>
          </a:prstGeom>
          <a:noFill/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  <a:defRPr sz="1300" b="0" i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  <a:p>
            <a:r>
              <a:rPr lang="en-GB"/>
              <a:t>Date</a:t>
            </a:r>
            <a:endParaRPr lang="en-US"/>
          </a:p>
        </p:txBody>
      </p:sp>
      <p:pic>
        <p:nvPicPr>
          <p:cNvPr id="25" name="Picture 7">
            <a:extLst>
              <a:ext uri="{FF2B5EF4-FFF2-40B4-BE49-F238E27FC236}">
                <a16:creationId xmlns:a16="http://schemas.microsoft.com/office/drawing/2014/main" id="{C5A29C15-48D7-6644-9164-6F819B3D7D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431800"/>
            <a:ext cx="714359" cy="375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66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and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C30067D-BDB2-4ED3-9FF2-9A7F7110FF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1878F7B9-C122-B8FB-05FB-508A64772A9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5928" y="739630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160106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7E84602F-A2F5-0AB3-EDDA-2F6FBCDFA8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2818" y="1602317"/>
            <a:ext cx="11088236" cy="4519083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98" indent="-228598">
              <a:lnSpc>
                <a:spcPct val="95000"/>
              </a:lnSpc>
              <a:spcBef>
                <a:spcPts val="1480"/>
              </a:spcBef>
              <a:buClr>
                <a:schemeClr val="bg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609595" indent="-220132">
              <a:lnSpc>
                <a:spcPct val="95000"/>
              </a:lnSpc>
              <a:spcBef>
                <a:spcPts val="600"/>
              </a:spcBef>
              <a:buClr>
                <a:schemeClr val="bg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914392" indent="-146050">
              <a:buClr>
                <a:schemeClr val="bg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CiscoSansTT" panose="020B0503020201020303" pitchFamily="34" charset="0"/>
                <a:ea typeface="CiscoSansTT" panose="020B0503020201020303" pitchFamily="34" charset="0"/>
                <a:cs typeface="CiscoSansTT" panose="020B0503020201020303" pitchFamily="34" charset="0"/>
              </a:defRPr>
            </a:lvl3pPr>
            <a:lvl4pPr marL="1214703" indent="-228552">
              <a:buClr>
                <a:schemeClr val="bg1"/>
              </a:buClr>
              <a:buSzPct val="80000"/>
              <a:buFont typeface="Arial"/>
              <a:buChar char="•"/>
              <a:defRPr sz="1333" b="0" i="0">
                <a:solidFill>
                  <a:schemeClr val="tx1"/>
                </a:solidFill>
                <a:latin typeface="CiscoSansTT Medium" panose="020B0503020201020303" pitchFamily="34" charset="0"/>
                <a:ea typeface="CiscoSansTT Medium" panose="020B0503020201020303" pitchFamily="34" charset="0"/>
                <a:cs typeface="CiscoSansTT Medium" panose="020B0503020201020303" pitchFamily="34" charset="0"/>
              </a:defRPr>
            </a:lvl4pPr>
            <a:lvl5pPr marL="1443255" indent="-224318">
              <a:buClr>
                <a:schemeClr val="bg2"/>
              </a:buClr>
              <a:buSzPct val="80000"/>
              <a:buFont typeface="Arial"/>
              <a:buChar char="•"/>
              <a:defRPr sz="1333" b="0" i="0">
                <a:solidFill>
                  <a:schemeClr val="bg2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9A4C47A-6966-3B09-BD1C-38665845F9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1FCB4DFA-B41D-91DA-5108-E390AFFDD53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5928" y="739630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9084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11">
            <a:extLst>
              <a:ext uri="{FF2B5EF4-FFF2-40B4-BE49-F238E27FC236}">
                <a16:creationId xmlns:a16="http://schemas.microsoft.com/office/drawing/2014/main" id="{C83B223E-030E-74D0-B6FA-BEC3DA7BD3FA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21102" y="1602317"/>
            <a:ext cx="10974395" cy="373970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667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9B8D9E7-EAC8-4A5C-4139-BA396711F07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125" y="5586424"/>
            <a:ext cx="5463875" cy="24993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Table caption goes here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D6F855F-C6CE-B2F9-57E7-33E8ABD1C6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AABDEAAE-DE1D-CF0D-8281-B39078C1DE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5928" y="739630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221068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8CE7DB6-039C-AC58-5C90-9B19A4AA26C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125" y="5586424"/>
            <a:ext cx="5463875" cy="24993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Table caption goes here</a:t>
            </a:r>
          </a:p>
        </p:txBody>
      </p:sp>
      <p:sp>
        <p:nvSpPr>
          <p:cNvPr id="14" name="Chart Placeholder 2">
            <a:extLst>
              <a:ext uri="{FF2B5EF4-FFF2-40B4-BE49-F238E27FC236}">
                <a16:creationId xmlns:a16="http://schemas.microsoft.com/office/drawing/2014/main" id="{BD75F8AD-CDF4-CE28-1C24-08F6FA9598D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632125" y="1602319"/>
            <a:ext cx="10960608" cy="3744383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705B1628-7130-AF0C-17E8-DBDAD70013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A7267393-CC82-21AE-BF48-82206C9952E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5928" y="739630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688693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ul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E6D804B-991F-15D0-1B5C-852F088F22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125" y="5586424"/>
            <a:ext cx="5463875" cy="24993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Table caption goes here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E762CBB-3A34-48C3-DD45-61F4F2FD1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884" y="1602317"/>
            <a:ext cx="10961511" cy="373970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80917" marR="0" indent="-380917" algn="ctr" defTabSz="60946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14E7A9D-AA27-1BDE-DF75-A66B1A4E96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8DB9C6A2-1768-FE67-38C1-DAE221A3B73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5928" y="739630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2639228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8A973767-6838-8C37-C9AB-EBCBB78A52A3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625928" y="450012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30319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522ACBA-6A0D-C74B-AFCB-38D9D94CE143}"/>
              </a:ext>
            </a:extLst>
          </p:cNvPr>
          <p:cNvSpPr/>
          <p:nvPr userDrawn="1"/>
        </p:nvSpPr>
        <p:spPr>
          <a:xfrm>
            <a:off x="6104471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b="0" i="0">
              <a:latin typeface="CiscoSansTT ExtraLight" panose="020B0303020201020303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B0442CC-18E0-97B7-E62C-0397FB0252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7425" y="1766047"/>
            <a:ext cx="3489235" cy="44375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</a:t>
            </a:r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5F030301-E75F-E7BE-D423-283E76983D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425" y="2421515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CFD8466-F4CC-C5A0-9C5C-BABB06B921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425" y="2852062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6C75B5F-2754-AB33-5A12-A2F80412EA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62011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b="0" i="0">
              <a:solidFill>
                <a:srgbClr val="0D274D"/>
              </a:solidFill>
              <a:latin typeface="CiscoSansTT ExtraLight" panose="020B0303020201020303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00FB767-EEA9-D740-8EE8-2114332F620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904" y="2209802"/>
            <a:ext cx="5451437" cy="1955628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267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Slide copy should</a:t>
            </a:r>
            <a:br>
              <a:rPr lang="en-GB"/>
            </a:br>
            <a:r>
              <a:rPr lang="en-GB"/>
              <a:t>go here</a:t>
            </a:r>
            <a:endParaRPr lang="en-US"/>
          </a:p>
        </p:txBody>
      </p:sp>
      <p:pic>
        <p:nvPicPr>
          <p:cNvPr id="21" name="Picture 7">
            <a:extLst>
              <a:ext uri="{FF2B5EF4-FFF2-40B4-BE49-F238E27FC236}">
                <a16:creationId xmlns:a16="http://schemas.microsoft.com/office/drawing/2014/main" id="{C8840F6B-282B-A945-9690-ABC74CE8E7D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6342698"/>
            <a:ext cx="396305" cy="20822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C5D8762-2A1E-3E48-9704-3A8D36FCB834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1142755" y="6383796"/>
            <a:ext cx="4534733" cy="164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defTabSz="81431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33" b="0" i="0" spc="27" baseline="0">
                <a:solidFill>
                  <a:srgbClr val="0D274D"/>
                </a:solidFill>
                <a:latin typeface="CiscoSansTT Light" panose="020B0503020201020303" pitchFamily="34" charset="0"/>
                <a:ea typeface="+mn-ea"/>
                <a:cs typeface="CiscoSansTT Light" panose="020B0503020201020303" pitchFamily="34" charset="0"/>
              </a:rPr>
              <a:t>© 2022  Cisco and/or its affiliates. All rights reserved.   Cisco Confidential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9178804-B96E-BE4F-9C01-F123A4E797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7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496D4BA-1A90-CD12-46A7-BEFF3610D8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60302" y="758396"/>
            <a:ext cx="396809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E5754773-B320-74FF-360B-AE12573C9FE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60302" y="2689016"/>
            <a:ext cx="396809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0E77DDFA-F376-BD29-5DEA-72F5308CBF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360302" y="4610989"/>
            <a:ext cx="396809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12102193-3492-4BAB-8F98-FC7C55191E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60302" y="1190595"/>
            <a:ext cx="396809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A6491F4-97AD-1094-3D4C-75416A30CE3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60302" y="3112568"/>
            <a:ext cx="396809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792FD8C7-8C8B-6909-C32B-EAA567C1FE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60302" y="5043187"/>
            <a:ext cx="396809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129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E8268D0-2B6B-14C3-F3A8-834B9EAEC76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60302" y="758396"/>
            <a:ext cx="396809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A14A143-03AF-F347-89FC-0666167C56A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60302" y="2689016"/>
            <a:ext cx="396809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1E323F44-643B-8464-6F8E-6F0C68F4A75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360302" y="4610989"/>
            <a:ext cx="396809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7D7AA59-52D3-A85E-06D7-7D6C84CBBB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60302" y="1190595"/>
            <a:ext cx="396809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481995A-7D97-808B-623A-0F2B9B54B1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60302" y="3112568"/>
            <a:ext cx="396809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2C22A22-15C4-D3F3-399F-EBDDB222B28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60302" y="5043187"/>
            <a:ext cx="396809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3576ECFD-ABB0-1491-EDD7-7F12498F6C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904" y="2209802"/>
            <a:ext cx="5451437" cy="1955628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267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Slide copy should</a:t>
            </a:r>
            <a:br>
              <a:rPr lang="en-GB"/>
            </a:br>
            <a:r>
              <a:rPr lang="en-GB"/>
              <a:t>go here</a:t>
            </a:r>
            <a:endParaRPr lang="en-US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AEDD64BB-96E9-B53B-7D4D-690B8C23D0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7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058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104471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b="0" i="0">
              <a:latin typeface="CiscoSansTT ExtraLight" panose="020B0303020201020303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00FB767-EEA9-D740-8EE8-2114332F620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6048" y="2209802"/>
            <a:ext cx="5451437" cy="1955628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267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Slide copy should</a:t>
            </a:r>
            <a:br>
              <a:rPr lang="en-GB"/>
            </a:br>
            <a:r>
              <a:rPr lang="en-GB"/>
              <a:t>go here</a:t>
            </a:r>
            <a:endParaRPr lang="en-US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D48D0B9-5AAE-5EA0-915E-F4A587C78D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7" y="431800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D776BEA-9222-9BAE-1B0A-D130A0C2738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60304" y="758396"/>
            <a:ext cx="398594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FF5CF4C-D0EB-653A-EF97-9B340B356D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60304" y="2689016"/>
            <a:ext cx="398594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D7E996C-EDDD-1C3A-F435-CE74CC8C66C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360304" y="4610989"/>
            <a:ext cx="398594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7EAE9D52-E667-E111-D1B1-C8DA2561EB8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60304" y="1190595"/>
            <a:ext cx="398594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43217552-FC77-55C0-C4C3-86742477333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60304" y="3112568"/>
            <a:ext cx="398594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1B96D09-51F8-E400-53C3-04E0CB4130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60304" y="5043187"/>
            <a:ext cx="398594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3416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idnigh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42D79D-196D-79B2-C9D9-9E420F6F73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8011" y="3200817"/>
            <a:ext cx="10962553" cy="1504200"/>
          </a:xfrm>
          <a:prstGeom prst="rect">
            <a:avLst/>
          </a:prstGeom>
          <a:noFill/>
        </p:spPr>
        <p:txBody>
          <a:bodyPr lIns="0" tIns="0" rIns="0" bIns="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/>
              </a:defRPr>
            </a:lvl1pPr>
          </a:lstStyle>
          <a:p>
            <a:r>
              <a:rPr lang="en-GB"/>
              <a:t>Presentation title </a:t>
            </a:r>
            <a:br>
              <a:rPr lang="en-GB"/>
            </a:br>
            <a:r>
              <a:rPr lang="en-GB"/>
              <a:t>goes here</a:t>
            </a:r>
            <a:endParaRPr lang="en-US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D946DB3-26D2-2EE1-728C-7D32C4930F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011" y="4807254"/>
            <a:ext cx="10962553" cy="398668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>
              <a:buFont typeface="Arial" panose="020B0604020202020204" pitchFamily="34" charset="0"/>
              <a:buNone/>
              <a:defRPr sz="20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 goes here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07CA8F8-C47B-50F4-9C65-C46111F86B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8011" y="5314225"/>
            <a:ext cx="10962553" cy="807177"/>
          </a:xfrm>
          <a:prstGeom prst="rect">
            <a:avLst/>
          </a:prstGeom>
          <a:noFill/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  <a:defRPr sz="1300" b="0" i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  <a:p>
            <a:r>
              <a:rPr lang="en-GB"/>
              <a:t>Date</a:t>
            </a:r>
            <a:endParaRPr lang="en-US"/>
          </a:p>
        </p:txBody>
      </p:sp>
      <p:pic>
        <p:nvPicPr>
          <p:cNvPr id="25" name="Picture 7">
            <a:extLst>
              <a:ext uri="{FF2B5EF4-FFF2-40B4-BE49-F238E27FC236}">
                <a16:creationId xmlns:a16="http://schemas.microsoft.com/office/drawing/2014/main" id="{C5A29C15-48D7-6644-9164-6F819B3D7D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431800"/>
            <a:ext cx="714359" cy="375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8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tex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F37C714-926C-B64D-A4F5-C938E3E4ED20}"/>
              </a:ext>
            </a:extLst>
          </p:cNvPr>
          <p:cNvSpPr/>
          <p:nvPr userDrawn="1"/>
        </p:nvSpPr>
        <p:spPr>
          <a:xfrm>
            <a:off x="6104471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b="0" i="0">
              <a:latin typeface="CiscoSansTT ExtraLight" panose="020B0303020201020303" pitchFamily="34" charset="0"/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2CBB27D-4ECC-7D57-A8D7-9837ACB4C78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60304" y="758396"/>
            <a:ext cx="398594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E4DEDCA-B1D8-2700-95AE-F61F2A5A40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60304" y="2689016"/>
            <a:ext cx="398594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CB8C56B-FD0B-ED99-1F78-93E2F9DB631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360304" y="4610989"/>
            <a:ext cx="3985947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FF4178D-EA14-1DB3-76F5-F17A2F6800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60304" y="1190595"/>
            <a:ext cx="398594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50465A6-124F-F258-49BE-3472BBC000E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60304" y="3112568"/>
            <a:ext cx="398594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88F04DA7-F805-D415-F2BB-79E89146E2C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60304" y="5043187"/>
            <a:ext cx="3985947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63195051-635B-6257-E964-771DABF5DF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2125" y="1771876"/>
            <a:ext cx="3489235" cy="44375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</a:t>
            </a:r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D0A8471E-2BBA-AE3D-CE56-68CCA2519D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125" y="2382521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748B7AD2-C316-D1F7-99FE-EF6B9A10F88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125" y="2813068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B3D1F05A-245C-2C85-24CE-BAD42CCB0C2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7" y="431800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4697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4" pos="358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A62B9F0-3EE9-0046-B656-7796BE0520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9707" y="4324906"/>
            <a:ext cx="10232588" cy="195562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267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Slide copy goes here</a:t>
            </a:r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EF1594EA-D397-6C41-A885-CC4BB73C61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4324904"/>
          </a:xfrm>
          <a:prstGeom prst="rect">
            <a:avLst/>
          </a:prstGeom>
          <a:solidFill>
            <a:schemeClr val="bg2">
              <a:alpha val="13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34473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 Image Large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A62B9F0-3EE9-0046-B656-7796BE0520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9707" y="4324906"/>
            <a:ext cx="10232588" cy="195562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267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Slide copy goes here</a:t>
            </a:r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EF1594EA-D397-6C41-A885-CC4BB73C61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4324904"/>
          </a:xfrm>
          <a:prstGeom prst="rect">
            <a:avLst/>
          </a:prstGeom>
          <a:solidFill>
            <a:schemeClr val="bg2">
              <a:alpha val="13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80484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45C13F8A-9C96-BC4F-A27C-6AF68C9B9A8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5992432"/>
          </a:xfrm>
          <a:prstGeom prst="rect">
            <a:avLst/>
          </a:prstGeom>
          <a:solidFill>
            <a:schemeClr val="bg2">
              <a:alpha val="13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418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 Image Full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45C13F8A-9C96-BC4F-A27C-6AF68C9B9A8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5992432"/>
          </a:xfrm>
          <a:prstGeom prst="rect">
            <a:avLst/>
          </a:prstGeom>
          <a:solidFill>
            <a:schemeClr val="bg2">
              <a:alpha val="13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0123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ima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35" y="431802"/>
            <a:ext cx="5405967" cy="520135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786035" y="5893686"/>
            <a:ext cx="4745567" cy="22771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D0CF905-953D-514D-A5C8-5787B32C1E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6048" y="2209802"/>
            <a:ext cx="5451437" cy="1955628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267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Slide copy should</a:t>
            </a:r>
            <a:br>
              <a:rPr lang="en-GB"/>
            </a:br>
            <a:r>
              <a:rPr lang="en-GB"/>
              <a:t>go here</a:t>
            </a:r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590B87F-2616-792A-8A7A-058FE3E9E6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7" y="431800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0809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7" pos="4275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 Half page image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35" y="431802"/>
            <a:ext cx="5405967" cy="520135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786035" y="5893686"/>
            <a:ext cx="4745567" cy="22771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D0CF905-953D-514D-A5C8-5787B32C1E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6048" y="2209802"/>
            <a:ext cx="5451437" cy="1955628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267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Slide copy should</a:t>
            </a:r>
            <a:br>
              <a:rPr lang="en-GB"/>
            </a:br>
            <a:r>
              <a:rPr lang="en-GB"/>
              <a:t>go here</a:t>
            </a:r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590B87F-2616-792A-8A7A-058FE3E9E6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7" y="431800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72517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7" pos="4275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64A223E-4FAB-424A-BE75-6FA1B39C4DB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6050" y="2209802"/>
            <a:ext cx="5025988" cy="1955628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267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Slide copy should</a:t>
            </a:r>
            <a:br>
              <a:rPr lang="en-GB"/>
            </a:br>
            <a:r>
              <a:rPr lang="en-GB"/>
              <a:t>go here</a:t>
            </a:r>
            <a:endParaRPr lang="en-US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2C94DA5F-CCF7-A048-8A5D-EE8276E901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3" y="431800"/>
            <a:ext cx="6096000" cy="6045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160C303-0E0A-0956-D717-7DF1839453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7" y="431800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3254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4" pos="3567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 Half page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64A223E-4FAB-424A-BE75-6FA1B39C4DB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6050" y="2209802"/>
            <a:ext cx="5025988" cy="1955628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267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Slide copy should</a:t>
            </a:r>
            <a:br>
              <a:rPr lang="en-GB"/>
            </a:br>
            <a:r>
              <a:rPr lang="en-GB"/>
              <a:t>go here</a:t>
            </a:r>
            <a:endParaRPr lang="en-US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2C94DA5F-CCF7-A048-8A5D-EE8276E901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3" y="431800"/>
            <a:ext cx="6096000" cy="6045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160C303-0E0A-0956-D717-7DF1839453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7" y="431800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3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9237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4" pos="3567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2C94DA5F-CCF7-A048-8A5D-EE8276E901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87535" y="431800"/>
            <a:ext cx="6104467" cy="6045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21E50EE-B08A-1619-635E-A2F7D64943D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2125" y="1760885"/>
            <a:ext cx="3489235" cy="44375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</a:t>
            </a:r>
            <a:endParaRPr lang="en-US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9C9E047-3B79-01FB-2668-552BA3E030C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125" y="2372473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9B16207-AF3E-950B-D412-7CB2B8BB68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125" y="2803020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9E0DAAB-B12B-D73A-BFD5-E3645B1EFF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7" y="431800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D575CD87-CAFE-A05B-6B97-0E87969006E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2125" y="4216904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9674B6B-6A39-1F78-81F7-17B4220675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2125" y="4647451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25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4" pos="3567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idnight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B79449B-D8FD-934A-BDBF-CDDC969F0C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186059" y="0"/>
            <a:ext cx="4005943" cy="6858000"/>
          </a:xfrm>
          <a:prstGeom prst="rect">
            <a:avLst/>
          </a:prstGeom>
          <a:solidFill>
            <a:schemeClr val="bg2">
              <a:alpha val="13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333" b="0" i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295FAFAD-F810-39BD-3A75-77D90AC7B4C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8011" y="3200817"/>
            <a:ext cx="10962553" cy="1504200"/>
          </a:xfrm>
          <a:prstGeom prst="rect">
            <a:avLst/>
          </a:prstGeom>
          <a:noFill/>
        </p:spPr>
        <p:txBody>
          <a:bodyPr lIns="0" tIns="0" rIns="0" bIns="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/>
              </a:defRPr>
            </a:lvl1pPr>
          </a:lstStyle>
          <a:p>
            <a:r>
              <a:rPr lang="en-GB"/>
              <a:t>Presentation title </a:t>
            </a:r>
            <a:br>
              <a:rPr lang="en-GB"/>
            </a:br>
            <a:r>
              <a:rPr lang="en-GB"/>
              <a:t>goes here</a:t>
            </a:r>
            <a:endParaRPr lang="en-US"/>
          </a:p>
        </p:txBody>
      </p:sp>
      <p:sp>
        <p:nvSpPr>
          <p:cNvPr id="17" name="Subtitle">
            <a:extLst>
              <a:ext uri="{FF2B5EF4-FFF2-40B4-BE49-F238E27FC236}">
                <a16:creationId xmlns:a16="http://schemas.microsoft.com/office/drawing/2014/main" id="{8C37E0F8-C5E2-7BED-8AAC-897D792BB0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011" y="4807254"/>
            <a:ext cx="10962553" cy="398668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>
              <a:buFont typeface="Arial" panose="020B0604020202020204" pitchFamily="34" charset="0"/>
              <a:buNone/>
              <a:defRPr sz="20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 goes here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CD577481-303C-6B3D-080C-D901A9CC28E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8011" y="5314225"/>
            <a:ext cx="10962553" cy="807177"/>
          </a:xfrm>
          <a:prstGeom prst="rect">
            <a:avLst/>
          </a:prstGeom>
          <a:noFill/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  <a:defRPr sz="1300" b="0" i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  <a:p>
            <a:r>
              <a:rPr lang="en-GB"/>
              <a:t>Date</a:t>
            </a:r>
            <a:endParaRPr lang="en-US"/>
          </a:p>
        </p:txBody>
      </p:sp>
      <p:pic>
        <p:nvPicPr>
          <p:cNvPr id="9" name="Picture 7">
            <a:extLst>
              <a:ext uri="{FF2B5EF4-FFF2-40B4-BE49-F238E27FC236}">
                <a16:creationId xmlns:a16="http://schemas.microsoft.com/office/drawing/2014/main" id="{9A662275-595C-A76D-2950-1CAEF022FA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431800"/>
            <a:ext cx="714359" cy="375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1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786035" y="431803"/>
            <a:ext cx="4796367" cy="604519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C0FB4A9-9785-254F-982E-7E82B77BF5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6096" y="2209802"/>
            <a:ext cx="5451437" cy="1955628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267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Slide copy should</a:t>
            </a:r>
            <a:br>
              <a:rPr lang="en-GB"/>
            </a:br>
            <a:r>
              <a:rPr lang="en-GB"/>
              <a:t>go here</a:t>
            </a:r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5F9E7A7-281F-24AD-2948-98640334E32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7" y="431800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1130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4" pos="3567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 Placeholder 7">
            <a:extLst>
              <a:ext uri="{FF2B5EF4-FFF2-40B4-BE49-F238E27FC236}">
                <a16:creationId xmlns:a16="http://schemas.microsoft.com/office/drawing/2014/main" id="{E17737D0-FC6B-7145-AB20-DD008328E7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126" y="1029572"/>
            <a:ext cx="2517617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78" name="Picture Placeholder 3">
            <a:extLst>
              <a:ext uri="{FF2B5EF4-FFF2-40B4-BE49-F238E27FC236}">
                <a16:creationId xmlns:a16="http://schemas.microsoft.com/office/drawing/2014/main" id="{A7181BD4-D32F-9345-AF80-E1B50A79023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11691" y="1479553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9" name="Picture Placeholder 3">
            <a:extLst>
              <a:ext uri="{FF2B5EF4-FFF2-40B4-BE49-F238E27FC236}">
                <a16:creationId xmlns:a16="http://schemas.microsoft.com/office/drawing/2014/main" id="{8B41B35C-4335-694B-BF5C-EFF21B14692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11691" y="2004320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0" name="Picture Placeholder 3">
            <a:extLst>
              <a:ext uri="{FF2B5EF4-FFF2-40B4-BE49-F238E27FC236}">
                <a16:creationId xmlns:a16="http://schemas.microsoft.com/office/drawing/2014/main" id="{866CFDD6-B03C-D145-9DE2-DE512754972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1691" y="2529085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1" name="Picture Placeholder 3">
            <a:extLst>
              <a:ext uri="{FF2B5EF4-FFF2-40B4-BE49-F238E27FC236}">
                <a16:creationId xmlns:a16="http://schemas.microsoft.com/office/drawing/2014/main" id="{7E9D6FF4-058B-8046-ABE9-38E11FFC600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11691" y="3053849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2" name="Picture Placeholder 3">
            <a:extLst>
              <a:ext uri="{FF2B5EF4-FFF2-40B4-BE49-F238E27FC236}">
                <a16:creationId xmlns:a16="http://schemas.microsoft.com/office/drawing/2014/main" id="{7D143D2C-F993-FD4D-A334-8C81C2918C4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11691" y="3578614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3" name="Picture Placeholder 3">
            <a:extLst>
              <a:ext uri="{FF2B5EF4-FFF2-40B4-BE49-F238E27FC236}">
                <a16:creationId xmlns:a16="http://schemas.microsoft.com/office/drawing/2014/main" id="{989569BD-3B1E-2F43-AD8E-12EEFDBDB54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1691" y="4103380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4" name="Picture Placeholder 3">
            <a:extLst>
              <a:ext uri="{FF2B5EF4-FFF2-40B4-BE49-F238E27FC236}">
                <a16:creationId xmlns:a16="http://schemas.microsoft.com/office/drawing/2014/main" id="{BEB04B58-EE83-374A-AB3A-FD4D12C64D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11690" y="4628145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5" name="Text Placeholder 7">
            <a:extLst>
              <a:ext uri="{FF2B5EF4-FFF2-40B4-BE49-F238E27FC236}">
                <a16:creationId xmlns:a16="http://schemas.microsoft.com/office/drawing/2014/main" id="{8AAC0B54-C96C-C441-8863-1932E37ACBA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108119" y="1458813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86" name="Text Placeholder 7">
            <a:extLst>
              <a:ext uri="{FF2B5EF4-FFF2-40B4-BE49-F238E27FC236}">
                <a16:creationId xmlns:a16="http://schemas.microsoft.com/office/drawing/2014/main" id="{0F089C13-C00D-1746-A5D0-6C1948F1A73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108119" y="1983005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87" name="Text Placeholder 7">
            <a:extLst>
              <a:ext uri="{FF2B5EF4-FFF2-40B4-BE49-F238E27FC236}">
                <a16:creationId xmlns:a16="http://schemas.microsoft.com/office/drawing/2014/main" id="{3AB30254-5518-6C40-BF50-3E9FAE4EDF8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108119" y="2507197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88" name="Text Placeholder 7">
            <a:extLst>
              <a:ext uri="{FF2B5EF4-FFF2-40B4-BE49-F238E27FC236}">
                <a16:creationId xmlns:a16="http://schemas.microsoft.com/office/drawing/2014/main" id="{0811A6CF-DD21-8D4C-9C08-8AF89411091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108119" y="3031389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89" name="Text Placeholder 7">
            <a:extLst>
              <a:ext uri="{FF2B5EF4-FFF2-40B4-BE49-F238E27FC236}">
                <a16:creationId xmlns:a16="http://schemas.microsoft.com/office/drawing/2014/main" id="{D21AD92C-4C78-7443-BE76-29C48973EDB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108119" y="3555581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90" name="Text Placeholder 7">
            <a:extLst>
              <a:ext uri="{FF2B5EF4-FFF2-40B4-BE49-F238E27FC236}">
                <a16:creationId xmlns:a16="http://schemas.microsoft.com/office/drawing/2014/main" id="{C2B48CD5-A321-6E4E-A37C-2F205EF929F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108119" y="4079773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91" name="Text Placeholder 7">
            <a:extLst>
              <a:ext uri="{FF2B5EF4-FFF2-40B4-BE49-F238E27FC236}">
                <a16:creationId xmlns:a16="http://schemas.microsoft.com/office/drawing/2014/main" id="{D1F05418-8D4D-C748-A3F2-A4480B3CD9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108119" y="4603965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08" name="Text Placeholder 7">
            <a:extLst>
              <a:ext uri="{FF2B5EF4-FFF2-40B4-BE49-F238E27FC236}">
                <a16:creationId xmlns:a16="http://schemas.microsoft.com/office/drawing/2014/main" id="{F7397E79-89BD-7149-B996-8FADDB83B5E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203831" y="1029572"/>
            <a:ext cx="2507711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09" name="Picture Placeholder 3">
            <a:extLst>
              <a:ext uri="{FF2B5EF4-FFF2-40B4-BE49-F238E27FC236}">
                <a16:creationId xmlns:a16="http://schemas.microsoft.com/office/drawing/2014/main" id="{65977F0B-74CE-E44C-93B2-249490598A1B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9300887" y="1479553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0" name="Picture Placeholder 3">
            <a:extLst>
              <a:ext uri="{FF2B5EF4-FFF2-40B4-BE49-F238E27FC236}">
                <a16:creationId xmlns:a16="http://schemas.microsoft.com/office/drawing/2014/main" id="{219BB1E5-9F99-5143-A2D1-EABF082DCA12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300887" y="2004320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1" name="Picture Placeholder 3">
            <a:extLst>
              <a:ext uri="{FF2B5EF4-FFF2-40B4-BE49-F238E27FC236}">
                <a16:creationId xmlns:a16="http://schemas.microsoft.com/office/drawing/2014/main" id="{916A17DF-2388-4B4F-9CF8-7379304305A8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300887" y="2529085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2" name="Picture Placeholder 3">
            <a:extLst>
              <a:ext uri="{FF2B5EF4-FFF2-40B4-BE49-F238E27FC236}">
                <a16:creationId xmlns:a16="http://schemas.microsoft.com/office/drawing/2014/main" id="{DC933AF6-FC67-8444-94EE-A70793FE14E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9300887" y="3053849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3" name="Picture Placeholder 3">
            <a:extLst>
              <a:ext uri="{FF2B5EF4-FFF2-40B4-BE49-F238E27FC236}">
                <a16:creationId xmlns:a16="http://schemas.microsoft.com/office/drawing/2014/main" id="{CB399D5E-7F31-A24F-A1DE-A37A559BF962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9300887" y="3578614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4" name="Picture Placeholder 3">
            <a:extLst>
              <a:ext uri="{FF2B5EF4-FFF2-40B4-BE49-F238E27FC236}">
                <a16:creationId xmlns:a16="http://schemas.microsoft.com/office/drawing/2014/main" id="{B965FBBE-9194-2143-8B08-05E031CD6DB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9300887" y="4103380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5" name="Picture Placeholder 3">
            <a:extLst>
              <a:ext uri="{FF2B5EF4-FFF2-40B4-BE49-F238E27FC236}">
                <a16:creationId xmlns:a16="http://schemas.microsoft.com/office/drawing/2014/main" id="{49F35041-77CA-1848-B269-74C604CA7E40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9300886" y="4628145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6" name="Text Placeholder 7">
            <a:extLst>
              <a:ext uri="{FF2B5EF4-FFF2-40B4-BE49-F238E27FC236}">
                <a16:creationId xmlns:a16="http://schemas.microsoft.com/office/drawing/2014/main" id="{7523ABB3-75D2-EB4B-8C6E-3820D8F4D52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697315" y="1458813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17" name="Text Placeholder 7">
            <a:extLst>
              <a:ext uri="{FF2B5EF4-FFF2-40B4-BE49-F238E27FC236}">
                <a16:creationId xmlns:a16="http://schemas.microsoft.com/office/drawing/2014/main" id="{31960E30-9C67-F74E-B253-1DE44672EE8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697315" y="1983005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18" name="Text Placeholder 7">
            <a:extLst>
              <a:ext uri="{FF2B5EF4-FFF2-40B4-BE49-F238E27FC236}">
                <a16:creationId xmlns:a16="http://schemas.microsoft.com/office/drawing/2014/main" id="{D198513C-EECB-854A-B6A3-42BC9E6FB8C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697315" y="2507197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19" name="Text Placeholder 7">
            <a:extLst>
              <a:ext uri="{FF2B5EF4-FFF2-40B4-BE49-F238E27FC236}">
                <a16:creationId xmlns:a16="http://schemas.microsoft.com/office/drawing/2014/main" id="{D7710000-DF90-134E-97A1-21653758D21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697315" y="3031389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20" name="Text Placeholder 7">
            <a:extLst>
              <a:ext uri="{FF2B5EF4-FFF2-40B4-BE49-F238E27FC236}">
                <a16:creationId xmlns:a16="http://schemas.microsoft.com/office/drawing/2014/main" id="{22BB9ACD-30E4-4842-B8B6-F65E21604C2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697315" y="3555581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21" name="Text Placeholder 7">
            <a:extLst>
              <a:ext uri="{FF2B5EF4-FFF2-40B4-BE49-F238E27FC236}">
                <a16:creationId xmlns:a16="http://schemas.microsoft.com/office/drawing/2014/main" id="{F1A7767C-FCA9-9742-8B5C-0539AFAAB5B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697315" y="4079773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22" name="Text Placeholder 7">
            <a:extLst>
              <a:ext uri="{FF2B5EF4-FFF2-40B4-BE49-F238E27FC236}">
                <a16:creationId xmlns:a16="http://schemas.microsoft.com/office/drawing/2014/main" id="{C3DF1340-33D8-624D-A201-67A4FB45E29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9697315" y="4603965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23" name="Text Placeholder 7">
            <a:extLst>
              <a:ext uri="{FF2B5EF4-FFF2-40B4-BE49-F238E27FC236}">
                <a16:creationId xmlns:a16="http://schemas.microsoft.com/office/drawing/2014/main" id="{9A8C8EBC-B967-3441-9C50-E663A18735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340767" y="1029572"/>
            <a:ext cx="2507711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24" name="Picture Placeholder 3">
            <a:extLst>
              <a:ext uri="{FF2B5EF4-FFF2-40B4-BE49-F238E27FC236}">
                <a16:creationId xmlns:a16="http://schemas.microsoft.com/office/drawing/2014/main" id="{85D84EFE-A9F0-F949-8B06-B05A3CF9FC86}"/>
              </a:ext>
            </a:extLst>
          </p:cNvPr>
          <p:cNvSpPr>
            <a:spLocks noGrp="1"/>
          </p:cNvSpPr>
          <p:nvPr>
            <p:ph type="pic" sz="quarter" idx="53"/>
          </p:nvPr>
        </p:nvSpPr>
        <p:spPr>
          <a:xfrm>
            <a:off x="6437822" y="1479553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5" name="Picture Placeholder 3">
            <a:extLst>
              <a:ext uri="{FF2B5EF4-FFF2-40B4-BE49-F238E27FC236}">
                <a16:creationId xmlns:a16="http://schemas.microsoft.com/office/drawing/2014/main" id="{8EFF426A-2289-1D42-9B4B-084B41BA8E48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6437822" y="2004320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6" name="Picture Placeholder 3">
            <a:extLst>
              <a:ext uri="{FF2B5EF4-FFF2-40B4-BE49-F238E27FC236}">
                <a16:creationId xmlns:a16="http://schemas.microsoft.com/office/drawing/2014/main" id="{0A50ED24-F3A8-5A4B-9ABA-EE3E81B5D8D3}"/>
              </a:ext>
            </a:extLst>
          </p:cNvPr>
          <p:cNvSpPr>
            <a:spLocks noGrp="1"/>
          </p:cNvSpPr>
          <p:nvPr>
            <p:ph type="pic" sz="quarter" idx="55"/>
          </p:nvPr>
        </p:nvSpPr>
        <p:spPr>
          <a:xfrm>
            <a:off x="6437822" y="2529085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7" name="Picture Placeholder 3">
            <a:extLst>
              <a:ext uri="{FF2B5EF4-FFF2-40B4-BE49-F238E27FC236}">
                <a16:creationId xmlns:a16="http://schemas.microsoft.com/office/drawing/2014/main" id="{86391241-E295-F04A-8D4F-B3CC3531A58C}"/>
              </a:ext>
            </a:extLst>
          </p:cNvPr>
          <p:cNvSpPr>
            <a:spLocks noGrp="1"/>
          </p:cNvSpPr>
          <p:nvPr>
            <p:ph type="pic" sz="quarter" idx="56"/>
          </p:nvPr>
        </p:nvSpPr>
        <p:spPr>
          <a:xfrm>
            <a:off x="6437822" y="3053849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8" name="Picture Placeholder 3">
            <a:extLst>
              <a:ext uri="{FF2B5EF4-FFF2-40B4-BE49-F238E27FC236}">
                <a16:creationId xmlns:a16="http://schemas.microsoft.com/office/drawing/2014/main" id="{5800B324-271D-A144-994E-8EEC38FAD6E2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6437822" y="3578614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9" name="Picture Placeholder 3">
            <a:extLst>
              <a:ext uri="{FF2B5EF4-FFF2-40B4-BE49-F238E27FC236}">
                <a16:creationId xmlns:a16="http://schemas.microsoft.com/office/drawing/2014/main" id="{2B710327-3253-2A41-8C63-5C40B8CE1260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6437822" y="4103380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30" name="Picture Placeholder 3">
            <a:extLst>
              <a:ext uri="{FF2B5EF4-FFF2-40B4-BE49-F238E27FC236}">
                <a16:creationId xmlns:a16="http://schemas.microsoft.com/office/drawing/2014/main" id="{73578B84-B907-EE47-BD2B-152CC5042C2F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6437820" y="4628145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31" name="Text Placeholder 7">
            <a:extLst>
              <a:ext uri="{FF2B5EF4-FFF2-40B4-BE49-F238E27FC236}">
                <a16:creationId xmlns:a16="http://schemas.microsoft.com/office/drawing/2014/main" id="{B19546DA-147A-E247-8549-A1603BB54EA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6834251" y="1458813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32" name="Text Placeholder 7">
            <a:extLst>
              <a:ext uri="{FF2B5EF4-FFF2-40B4-BE49-F238E27FC236}">
                <a16:creationId xmlns:a16="http://schemas.microsoft.com/office/drawing/2014/main" id="{18BADDE2-0D41-7F49-94A6-68B4FC423185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6834251" y="1983005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33" name="Text Placeholder 7">
            <a:extLst>
              <a:ext uri="{FF2B5EF4-FFF2-40B4-BE49-F238E27FC236}">
                <a16:creationId xmlns:a16="http://schemas.microsoft.com/office/drawing/2014/main" id="{7E6CE366-201D-8B40-BA7D-4A11C575FF36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834251" y="2507197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34" name="Text Placeholder 7">
            <a:extLst>
              <a:ext uri="{FF2B5EF4-FFF2-40B4-BE49-F238E27FC236}">
                <a16:creationId xmlns:a16="http://schemas.microsoft.com/office/drawing/2014/main" id="{465604B6-8FCF-4B40-8A9B-0F5C655A7EE7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834251" y="3031389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35" name="Text Placeholder 7">
            <a:extLst>
              <a:ext uri="{FF2B5EF4-FFF2-40B4-BE49-F238E27FC236}">
                <a16:creationId xmlns:a16="http://schemas.microsoft.com/office/drawing/2014/main" id="{D608FA58-EAB0-4D46-9359-1EB2C7A651E9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834251" y="3555581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36" name="Text Placeholder 7">
            <a:extLst>
              <a:ext uri="{FF2B5EF4-FFF2-40B4-BE49-F238E27FC236}">
                <a16:creationId xmlns:a16="http://schemas.microsoft.com/office/drawing/2014/main" id="{66A1D58A-319D-484B-B270-C19908CCE522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834251" y="4079773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37" name="Text Placeholder 7">
            <a:extLst>
              <a:ext uri="{FF2B5EF4-FFF2-40B4-BE49-F238E27FC236}">
                <a16:creationId xmlns:a16="http://schemas.microsoft.com/office/drawing/2014/main" id="{445DAC0C-999B-824E-8AA3-C28ED112E896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6834251" y="4603965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38" name="Text Placeholder 7">
            <a:extLst>
              <a:ext uri="{FF2B5EF4-FFF2-40B4-BE49-F238E27FC236}">
                <a16:creationId xmlns:a16="http://schemas.microsoft.com/office/drawing/2014/main" id="{3EE18008-A4F6-524A-9AF5-F1EA61E66A83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3491401" y="1029572"/>
            <a:ext cx="2507711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39" name="Picture Placeholder 3">
            <a:extLst>
              <a:ext uri="{FF2B5EF4-FFF2-40B4-BE49-F238E27FC236}">
                <a16:creationId xmlns:a16="http://schemas.microsoft.com/office/drawing/2014/main" id="{C606DDCF-1093-3C40-9DA4-C8FA9DDF68A6}"/>
              </a:ext>
            </a:extLst>
          </p:cNvPr>
          <p:cNvSpPr>
            <a:spLocks noGrp="1"/>
          </p:cNvSpPr>
          <p:nvPr>
            <p:ph type="pic" sz="quarter" idx="68"/>
          </p:nvPr>
        </p:nvSpPr>
        <p:spPr>
          <a:xfrm>
            <a:off x="3588455" y="1479553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40" name="Picture Placeholder 3">
            <a:extLst>
              <a:ext uri="{FF2B5EF4-FFF2-40B4-BE49-F238E27FC236}">
                <a16:creationId xmlns:a16="http://schemas.microsoft.com/office/drawing/2014/main" id="{7D435CA4-D726-254B-8C0D-14AABA90391A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3588455" y="2004320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41" name="Picture Placeholder 3">
            <a:extLst>
              <a:ext uri="{FF2B5EF4-FFF2-40B4-BE49-F238E27FC236}">
                <a16:creationId xmlns:a16="http://schemas.microsoft.com/office/drawing/2014/main" id="{0BD6C709-0DC1-2C44-B6B5-6FF36E6A3BE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3588455" y="2529085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42" name="Picture Placeholder 3">
            <a:extLst>
              <a:ext uri="{FF2B5EF4-FFF2-40B4-BE49-F238E27FC236}">
                <a16:creationId xmlns:a16="http://schemas.microsoft.com/office/drawing/2014/main" id="{DC8D87A0-3C79-C546-A435-B78B1F5D3A4F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3588455" y="3053849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43" name="Picture Placeholder 3">
            <a:extLst>
              <a:ext uri="{FF2B5EF4-FFF2-40B4-BE49-F238E27FC236}">
                <a16:creationId xmlns:a16="http://schemas.microsoft.com/office/drawing/2014/main" id="{A02C95F8-AB0D-6943-BE11-975298CD5587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3588455" y="3578614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44" name="Picture Placeholder 3">
            <a:extLst>
              <a:ext uri="{FF2B5EF4-FFF2-40B4-BE49-F238E27FC236}">
                <a16:creationId xmlns:a16="http://schemas.microsoft.com/office/drawing/2014/main" id="{7F865E1B-0FE7-0D46-BDD2-A9C595992E87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3588455" y="4103380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45" name="Picture Placeholder 3">
            <a:extLst>
              <a:ext uri="{FF2B5EF4-FFF2-40B4-BE49-F238E27FC236}">
                <a16:creationId xmlns:a16="http://schemas.microsoft.com/office/drawing/2014/main" id="{445B5578-E099-1041-967A-4DC54DB24B51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3588454" y="4628145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46" name="Text Placeholder 7">
            <a:extLst>
              <a:ext uri="{FF2B5EF4-FFF2-40B4-BE49-F238E27FC236}">
                <a16:creationId xmlns:a16="http://schemas.microsoft.com/office/drawing/2014/main" id="{211687FD-DB71-0342-A587-F03CA82E1912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3984883" y="1458813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47" name="Text Placeholder 7">
            <a:extLst>
              <a:ext uri="{FF2B5EF4-FFF2-40B4-BE49-F238E27FC236}">
                <a16:creationId xmlns:a16="http://schemas.microsoft.com/office/drawing/2014/main" id="{C6266F2D-D76E-4B44-93DD-A34796AC023B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3984883" y="1983005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48" name="Text Placeholder 7">
            <a:extLst>
              <a:ext uri="{FF2B5EF4-FFF2-40B4-BE49-F238E27FC236}">
                <a16:creationId xmlns:a16="http://schemas.microsoft.com/office/drawing/2014/main" id="{EED47149-409B-B14D-8718-6D51AE3D3AB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3984883" y="2507197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49" name="Text Placeholder 7">
            <a:extLst>
              <a:ext uri="{FF2B5EF4-FFF2-40B4-BE49-F238E27FC236}">
                <a16:creationId xmlns:a16="http://schemas.microsoft.com/office/drawing/2014/main" id="{4E84D3C7-B3A4-CC48-9855-4938E4E118AD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3984883" y="3031389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50" name="Text Placeholder 7">
            <a:extLst>
              <a:ext uri="{FF2B5EF4-FFF2-40B4-BE49-F238E27FC236}">
                <a16:creationId xmlns:a16="http://schemas.microsoft.com/office/drawing/2014/main" id="{DC0C48EA-7A34-944B-8132-DF37F09318AE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3984883" y="3555581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51" name="Text Placeholder 7">
            <a:extLst>
              <a:ext uri="{FF2B5EF4-FFF2-40B4-BE49-F238E27FC236}">
                <a16:creationId xmlns:a16="http://schemas.microsoft.com/office/drawing/2014/main" id="{7ACADDD2-9A10-6942-8259-473273FBB069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3984883" y="4079773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52" name="Text Placeholder 7">
            <a:extLst>
              <a:ext uri="{FF2B5EF4-FFF2-40B4-BE49-F238E27FC236}">
                <a16:creationId xmlns:a16="http://schemas.microsoft.com/office/drawing/2014/main" id="{B7475A50-9DE6-6F44-B7FA-C3C7928FF283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3984883" y="4603965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64" name="Picture Placeholder 3">
            <a:extLst>
              <a:ext uri="{FF2B5EF4-FFF2-40B4-BE49-F238E27FC236}">
                <a16:creationId xmlns:a16="http://schemas.microsoft.com/office/drawing/2014/main" id="{12FBBD29-DE96-1B40-80B4-0F0231B1AC5D}"/>
              </a:ext>
            </a:extLst>
          </p:cNvPr>
          <p:cNvSpPr>
            <a:spLocks noGrp="1"/>
          </p:cNvSpPr>
          <p:nvPr>
            <p:ph type="pic" sz="quarter" idx="82"/>
          </p:nvPr>
        </p:nvSpPr>
        <p:spPr>
          <a:xfrm>
            <a:off x="711690" y="5152912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5" name="Text Placeholder 7">
            <a:extLst>
              <a:ext uri="{FF2B5EF4-FFF2-40B4-BE49-F238E27FC236}">
                <a16:creationId xmlns:a16="http://schemas.microsoft.com/office/drawing/2014/main" id="{39F508A9-3E93-DC43-B332-68A35B7D24FA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1108119" y="5128157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66" name="Picture Placeholder 3">
            <a:extLst>
              <a:ext uri="{FF2B5EF4-FFF2-40B4-BE49-F238E27FC236}">
                <a16:creationId xmlns:a16="http://schemas.microsoft.com/office/drawing/2014/main" id="{6840C14B-D589-C94B-B8F9-28CFE94FABCE}"/>
              </a:ext>
            </a:extLst>
          </p:cNvPr>
          <p:cNvSpPr>
            <a:spLocks noGrp="1"/>
          </p:cNvSpPr>
          <p:nvPr>
            <p:ph type="pic" sz="quarter" idx="84"/>
          </p:nvPr>
        </p:nvSpPr>
        <p:spPr>
          <a:xfrm>
            <a:off x="9300886" y="5152912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6F63A7A9-9CFA-0F4D-8695-447FE1CB25B8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9697315" y="5128157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68" name="Picture Placeholder 3">
            <a:extLst>
              <a:ext uri="{FF2B5EF4-FFF2-40B4-BE49-F238E27FC236}">
                <a16:creationId xmlns:a16="http://schemas.microsoft.com/office/drawing/2014/main" id="{39551C59-03A2-B642-967F-11FFE636352F}"/>
              </a:ext>
            </a:extLst>
          </p:cNvPr>
          <p:cNvSpPr>
            <a:spLocks noGrp="1"/>
          </p:cNvSpPr>
          <p:nvPr>
            <p:ph type="pic" sz="quarter" idx="86"/>
          </p:nvPr>
        </p:nvSpPr>
        <p:spPr>
          <a:xfrm>
            <a:off x="6437820" y="5152912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9" name="Text Placeholder 7">
            <a:extLst>
              <a:ext uri="{FF2B5EF4-FFF2-40B4-BE49-F238E27FC236}">
                <a16:creationId xmlns:a16="http://schemas.microsoft.com/office/drawing/2014/main" id="{C02837D7-FC31-B34E-9191-971D6AEF1BA0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6834251" y="5128157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70" name="Picture Placeholder 3">
            <a:extLst>
              <a:ext uri="{FF2B5EF4-FFF2-40B4-BE49-F238E27FC236}">
                <a16:creationId xmlns:a16="http://schemas.microsoft.com/office/drawing/2014/main" id="{0A9A16C4-5950-FE46-8970-C4FE824F08F2}"/>
              </a:ext>
            </a:extLst>
          </p:cNvPr>
          <p:cNvSpPr>
            <a:spLocks noGrp="1"/>
          </p:cNvSpPr>
          <p:nvPr>
            <p:ph type="pic" sz="quarter" idx="88"/>
          </p:nvPr>
        </p:nvSpPr>
        <p:spPr>
          <a:xfrm>
            <a:off x="3588454" y="5152912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1" name="Text Placeholder 7">
            <a:extLst>
              <a:ext uri="{FF2B5EF4-FFF2-40B4-BE49-F238E27FC236}">
                <a16:creationId xmlns:a16="http://schemas.microsoft.com/office/drawing/2014/main" id="{F0A4E703-0CB6-8D41-8B11-CDC79E494EEE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>
            <a:off x="3984883" y="5128157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95" name="Picture Placeholder 3">
            <a:extLst>
              <a:ext uri="{FF2B5EF4-FFF2-40B4-BE49-F238E27FC236}">
                <a16:creationId xmlns:a16="http://schemas.microsoft.com/office/drawing/2014/main" id="{1DCBBC5A-83E1-534A-A729-2AAE15A559D1}"/>
              </a:ext>
            </a:extLst>
          </p:cNvPr>
          <p:cNvSpPr>
            <a:spLocks noGrp="1"/>
          </p:cNvSpPr>
          <p:nvPr>
            <p:ph type="pic" sz="quarter" idx="90"/>
          </p:nvPr>
        </p:nvSpPr>
        <p:spPr>
          <a:xfrm>
            <a:off x="711690" y="5677676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6" name="Text Placeholder 7">
            <a:extLst>
              <a:ext uri="{FF2B5EF4-FFF2-40B4-BE49-F238E27FC236}">
                <a16:creationId xmlns:a16="http://schemas.microsoft.com/office/drawing/2014/main" id="{D7A1E629-C759-8A43-BBEE-5E84A4D978CA}"/>
              </a:ext>
            </a:extLst>
          </p:cNvPr>
          <p:cNvSpPr>
            <a:spLocks noGrp="1"/>
          </p:cNvSpPr>
          <p:nvPr>
            <p:ph type="body" sz="quarter" idx="91" hasCustomPrompt="1"/>
          </p:nvPr>
        </p:nvSpPr>
        <p:spPr>
          <a:xfrm>
            <a:off x="1108119" y="5652351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97" name="Picture Placeholder 3">
            <a:extLst>
              <a:ext uri="{FF2B5EF4-FFF2-40B4-BE49-F238E27FC236}">
                <a16:creationId xmlns:a16="http://schemas.microsoft.com/office/drawing/2014/main" id="{32560AF2-6EDC-E545-AC85-CD3E6C2E8432}"/>
              </a:ext>
            </a:extLst>
          </p:cNvPr>
          <p:cNvSpPr>
            <a:spLocks noGrp="1"/>
          </p:cNvSpPr>
          <p:nvPr>
            <p:ph type="pic" sz="quarter" idx="92"/>
          </p:nvPr>
        </p:nvSpPr>
        <p:spPr>
          <a:xfrm>
            <a:off x="9300886" y="5677676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8" name="Text Placeholder 7">
            <a:extLst>
              <a:ext uri="{FF2B5EF4-FFF2-40B4-BE49-F238E27FC236}">
                <a16:creationId xmlns:a16="http://schemas.microsoft.com/office/drawing/2014/main" id="{0BF57D0D-FFC1-8745-91E3-01339FD39DB6}"/>
              </a:ext>
            </a:extLst>
          </p:cNvPr>
          <p:cNvSpPr>
            <a:spLocks noGrp="1"/>
          </p:cNvSpPr>
          <p:nvPr>
            <p:ph type="body" sz="quarter" idx="93" hasCustomPrompt="1"/>
          </p:nvPr>
        </p:nvSpPr>
        <p:spPr>
          <a:xfrm>
            <a:off x="9697315" y="5652351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99" name="Picture Placeholder 3">
            <a:extLst>
              <a:ext uri="{FF2B5EF4-FFF2-40B4-BE49-F238E27FC236}">
                <a16:creationId xmlns:a16="http://schemas.microsoft.com/office/drawing/2014/main" id="{98DE4193-D11C-344E-B5AB-974997CACEED}"/>
              </a:ext>
            </a:extLst>
          </p:cNvPr>
          <p:cNvSpPr>
            <a:spLocks noGrp="1"/>
          </p:cNvSpPr>
          <p:nvPr>
            <p:ph type="pic" sz="quarter" idx="94"/>
          </p:nvPr>
        </p:nvSpPr>
        <p:spPr>
          <a:xfrm>
            <a:off x="6437820" y="5677676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0" name="Text Placeholder 7">
            <a:extLst>
              <a:ext uri="{FF2B5EF4-FFF2-40B4-BE49-F238E27FC236}">
                <a16:creationId xmlns:a16="http://schemas.microsoft.com/office/drawing/2014/main" id="{3765874A-1593-9045-B59A-2202C9F499A1}"/>
              </a:ext>
            </a:extLst>
          </p:cNvPr>
          <p:cNvSpPr>
            <a:spLocks noGrp="1"/>
          </p:cNvSpPr>
          <p:nvPr>
            <p:ph type="body" sz="quarter" idx="95" hasCustomPrompt="1"/>
          </p:nvPr>
        </p:nvSpPr>
        <p:spPr>
          <a:xfrm>
            <a:off x="6834251" y="5652351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01" name="Picture Placeholder 3">
            <a:extLst>
              <a:ext uri="{FF2B5EF4-FFF2-40B4-BE49-F238E27FC236}">
                <a16:creationId xmlns:a16="http://schemas.microsoft.com/office/drawing/2014/main" id="{9EAEB5CC-1475-8842-A12E-5F1190B1EACB}"/>
              </a:ext>
            </a:extLst>
          </p:cNvPr>
          <p:cNvSpPr>
            <a:spLocks noGrp="1"/>
          </p:cNvSpPr>
          <p:nvPr>
            <p:ph type="pic" sz="quarter" idx="96"/>
          </p:nvPr>
        </p:nvSpPr>
        <p:spPr>
          <a:xfrm>
            <a:off x="3588454" y="5677676"/>
            <a:ext cx="396429" cy="396427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2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2" name="Text Placeholder 7">
            <a:extLst>
              <a:ext uri="{FF2B5EF4-FFF2-40B4-BE49-F238E27FC236}">
                <a16:creationId xmlns:a16="http://schemas.microsoft.com/office/drawing/2014/main" id="{6203C484-A713-F14B-94DA-4C6D5A4958CC}"/>
              </a:ext>
            </a:extLst>
          </p:cNvPr>
          <p:cNvSpPr>
            <a:spLocks noGrp="1"/>
          </p:cNvSpPr>
          <p:nvPr>
            <p:ph type="body" sz="quarter" idx="97" hasCustomPrompt="1"/>
          </p:nvPr>
        </p:nvSpPr>
        <p:spPr>
          <a:xfrm>
            <a:off x="3984883" y="5652351"/>
            <a:ext cx="2028765" cy="43637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94" name="Text Placeholder 6">
            <a:extLst>
              <a:ext uri="{FF2B5EF4-FFF2-40B4-BE49-F238E27FC236}">
                <a16:creationId xmlns:a16="http://schemas.microsoft.com/office/drawing/2014/main" id="{125F027B-F432-97D0-4000-2DD17AFB9473}"/>
              </a:ext>
            </a:extLst>
          </p:cNvPr>
          <p:cNvSpPr>
            <a:spLocks noGrp="1"/>
          </p:cNvSpPr>
          <p:nvPr>
            <p:ph type="body" sz="quarter" idx="98" hasCustomPrompt="1"/>
          </p:nvPr>
        </p:nvSpPr>
        <p:spPr>
          <a:xfrm>
            <a:off x="625928" y="450012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2413059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11200" y="1650808"/>
            <a:ext cx="1828800" cy="1828800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11200" y="3946044"/>
            <a:ext cx="1828800" cy="1828800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87533" y="1650808"/>
            <a:ext cx="1828800" cy="1828800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7533" y="3946044"/>
            <a:ext cx="1828800" cy="1828800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2708570" y="2158809"/>
            <a:ext cx="2997201" cy="4064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pPr lvl="0"/>
            <a:r>
              <a:rPr lang="en-US"/>
              <a:t>Place 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2708570" y="2565210"/>
            <a:ext cx="2997201" cy="4064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2708570" y="4491569"/>
            <a:ext cx="2997201" cy="4064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pPr lvl="0"/>
            <a:r>
              <a:rPr lang="en-US"/>
              <a:t>Place title here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2708570" y="4897970"/>
            <a:ext cx="2997201" cy="4064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079516" y="2158809"/>
            <a:ext cx="2997201" cy="4064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pPr lvl="0"/>
            <a:r>
              <a:rPr lang="en-US"/>
              <a:t>Place title here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079516" y="2565210"/>
            <a:ext cx="2997201" cy="4064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8079516" y="4491569"/>
            <a:ext cx="2997201" cy="4064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pPr lvl="0"/>
            <a:r>
              <a:rPr lang="en-US"/>
              <a:t>Place title here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8079516" y="4897970"/>
            <a:ext cx="2997201" cy="4064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87F9493-2336-13D2-9712-6F5EA4B97F3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2716B8B4-F834-CE39-CB59-C3AC0E3E34D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5928" y="739630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724643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95219" y="2413195"/>
            <a:ext cx="1828800" cy="1828800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770748" y="2413195"/>
            <a:ext cx="1828800" cy="1828800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60399" y="4449429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546277" y="2413195"/>
            <a:ext cx="1828800" cy="1828800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9321807" y="2413195"/>
            <a:ext cx="1828800" cy="1828800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435928" y="4449429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211457" y="4449428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8986987" y="4449428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B035310E-70A6-F6E8-67E1-671ABC060C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5FB15CF3-F0DA-E5D9-9601-83FCD98CD28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5928" y="739630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280484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71039" y="2143624"/>
            <a:ext cx="2367941" cy="2367941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849684" y="2143624"/>
            <a:ext cx="2367941" cy="2367941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405788" y="4817925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8228328" y="2143624"/>
            <a:ext cx="2367941" cy="2367941"/>
          </a:xfrm>
          <a:prstGeom prst="ellipse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4784435" y="4817925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163079" y="4817924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F5B399E-36DD-6F0D-6B04-A750EB76CE5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A97A841C-443E-0CC6-7A13-3E9ED266626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5928" y="739630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266788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71039" y="2143624"/>
            <a:ext cx="2367941" cy="2367941"/>
          </a:xfrm>
          <a:prstGeom prst="rect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849684" y="2143624"/>
            <a:ext cx="2367941" cy="2367941"/>
          </a:xfrm>
          <a:prstGeom prst="rect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405788" y="4817925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8228328" y="2143624"/>
            <a:ext cx="2367941" cy="2367941"/>
          </a:xfrm>
          <a:prstGeom prst="rect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4784435" y="4817925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163079" y="4817924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DA58A85-C978-55C3-15E0-51498AE153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3DEFF1E5-698B-29EC-2DA0-8434BF346EC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5928" y="739630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1768691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77249" y="1430868"/>
            <a:ext cx="2755521" cy="3742549"/>
          </a:xfrm>
          <a:prstGeom prst="rect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405788" y="5479776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4784435" y="5479776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163079" y="5479774"/>
            <a:ext cx="2498440" cy="406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67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Place text here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5912C578-2CFA-2609-B2B9-3A660B33A60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709773" y="1430868"/>
            <a:ext cx="2755521" cy="3742549"/>
          </a:xfrm>
          <a:prstGeom prst="rect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75019E6F-7EDE-0A1E-A05A-9C903808C1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034540" y="1430868"/>
            <a:ext cx="2755521" cy="3742549"/>
          </a:xfrm>
          <a:prstGeom prst="rect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None/>
              <a:defRPr sz="1467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F1968240-A2D7-3AFB-E139-4C8B1C67EA55}"/>
              </a:ext>
            </a:extLst>
          </p:cNvPr>
          <p:cNvSpPr>
            <a:spLocks noGrp="1"/>
          </p:cNvSpPr>
          <p:nvPr>
            <p:ph type="body" sz="quarter" idx="90" hasCustomPrompt="1"/>
          </p:nvPr>
        </p:nvSpPr>
        <p:spPr>
          <a:xfrm>
            <a:off x="625928" y="450012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2180461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2C94DA5F-CCF7-A048-8A5D-EE8276E901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87533" y="2"/>
            <a:ext cx="2737152" cy="4409831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4C8B1DB1-55C6-E44A-9630-610A391F3189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6087533" y="4645904"/>
            <a:ext cx="2737152" cy="22120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00000B7C-B9C2-3692-DA0C-7CD43971473C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06505" y="2448171"/>
            <a:ext cx="2737152" cy="4409831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66766FEE-7FB9-ABDC-C0E5-6CCEACB6769D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9106505" y="-7181"/>
            <a:ext cx="2737152" cy="22120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089A6F4-712F-CDCA-8B9E-9557816C62E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2125" y="1761828"/>
            <a:ext cx="3489235" cy="44375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</a:t>
            </a:r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972BF7ED-AC89-B066-6405-86D841A4EB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125" y="2372473"/>
            <a:ext cx="3489235" cy="18288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0A9F1691-DBBD-8959-76B0-C07758051C1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2125" y="2803020"/>
            <a:ext cx="3489235" cy="10782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2276" rtl="0" eaLnBrk="1" fontAlgn="base" latinLnBrk="0" hangingPunct="1">
              <a:lnSpc>
                <a:spcPts val="1733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C9340E82-B158-1238-2658-3BE2D616C8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7" y="431800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4339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4" pos="3567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26AD5A65-A7EB-424E-8ADF-62E6668815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038770" y="2921000"/>
            <a:ext cx="2114461" cy="87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69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 Clos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26AD5A65-A7EB-424E-8ADF-62E6668815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038770" y="2921000"/>
            <a:ext cx="2114461" cy="87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50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A31272-7678-5F4F-BF05-F087FA2FC8E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601" y="3101870"/>
            <a:ext cx="10972801" cy="1262529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ts val="4800"/>
              </a:lnSpc>
              <a:buFont typeface="Arial" panose="020B0604020202020204" pitchFamily="34" charset="0"/>
              <a:buNone/>
              <a:defRPr sz="4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Transition slide goes here</a:t>
            </a:r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ECC8AF0-3BE8-4648-B8CF-BE366F78ABF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3" y="431802"/>
            <a:ext cx="10972800" cy="398668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buFont typeface="Arial" panose="020B0604020202020204" pitchFamily="34" charset="0"/>
              <a:buNone/>
              <a:defRPr sz="13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79563-9547-9B5C-F7F4-A016B119A7E7}"/>
              </a:ext>
            </a:extLst>
          </p:cNvPr>
          <p:cNvSpPr txBox="1"/>
          <p:nvPr userDrawn="1"/>
        </p:nvSpPr>
        <p:spPr>
          <a:xfrm>
            <a:off x="4358642" y="-5486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292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eft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42D79D-196D-79B2-C9D9-9E420F6F73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014" y="2941508"/>
            <a:ext cx="10972800" cy="1504200"/>
          </a:xfrm>
          <a:prstGeom prst="rect">
            <a:avLst/>
          </a:prstGeom>
          <a:noFill/>
        </p:spPr>
        <p:txBody>
          <a:bodyPr lIns="45720" tIns="45720" rIns="45720" bIns="4572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accent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</a:t>
            </a:r>
            <a:endParaRPr lang="en-US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D946DB3-26D2-2EE1-728C-7D32C4930F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014" y="4533637"/>
            <a:ext cx="10972800" cy="398668"/>
          </a:xfrm>
          <a:prstGeom prst="rect">
            <a:avLst/>
          </a:prstGeom>
          <a:noFill/>
        </p:spPr>
        <p:txBody>
          <a:bodyPr lIns="45720" tIns="45720" rIns="45720" bIns="4572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chemeClr val="accent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07CA8F8-C47B-50F4-9C65-C46111F86B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014" y="5150448"/>
            <a:ext cx="10972800" cy="548640"/>
          </a:xfrm>
          <a:prstGeom prst="rect">
            <a:avLst/>
          </a:prstGeom>
          <a:noFill/>
        </p:spPr>
        <p:txBody>
          <a:bodyPr lIns="45720" tIns="45720" rIns="45720" bIns="4572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 i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</p:txBody>
      </p:sp>
      <p:pic>
        <p:nvPicPr>
          <p:cNvPr id="25" name="Picture 7">
            <a:extLst>
              <a:ext uri="{FF2B5EF4-FFF2-40B4-BE49-F238E27FC236}">
                <a16:creationId xmlns:a16="http://schemas.microsoft.com/office/drawing/2014/main" id="{C5A29C15-48D7-6644-9164-6F819B3D7D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431800"/>
            <a:ext cx="714359" cy="375341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B2559ED-95F1-F66B-5A2F-A212CE3F2F8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014" y="5824731"/>
            <a:ext cx="10972800" cy="287338"/>
          </a:xfrm>
          <a:prstGeom prst="rect">
            <a:avLst/>
          </a:prstGeom>
        </p:spPr>
        <p:txBody>
          <a:bodyPr lIns="45720" rIns="45720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GB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05285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eft Sky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42D79D-196D-79B2-C9D9-9E420F6F73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014" y="2941508"/>
            <a:ext cx="10972800" cy="1504200"/>
          </a:xfrm>
          <a:prstGeom prst="rect">
            <a:avLst/>
          </a:prstGeom>
          <a:noFill/>
        </p:spPr>
        <p:txBody>
          <a:bodyPr lIns="45720" tIns="45720" rIns="45720" bIns="4572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</a:t>
            </a:r>
            <a:endParaRPr lang="en-US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D946DB3-26D2-2EE1-728C-7D32C4930F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014" y="4533637"/>
            <a:ext cx="10972800" cy="398668"/>
          </a:xfrm>
          <a:prstGeom prst="rect">
            <a:avLst/>
          </a:prstGeom>
          <a:noFill/>
        </p:spPr>
        <p:txBody>
          <a:bodyPr lIns="45720" tIns="45720" rIns="45720" bIns="4572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chemeClr val="bg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07CA8F8-C47B-50F4-9C65-C46111F86B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014" y="5150448"/>
            <a:ext cx="10972800" cy="548640"/>
          </a:xfrm>
          <a:prstGeom prst="rect">
            <a:avLst/>
          </a:prstGeom>
          <a:noFill/>
        </p:spPr>
        <p:txBody>
          <a:bodyPr lIns="45720" tIns="45720" rIns="45720" bIns="4572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 i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</p:txBody>
      </p:sp>
      <p:pic>
        <p:nvPicPr>
          <p:cNvPr id="25" name="Picture 7">
            <a:extLst>
              <a:ext uri="{FF2B5EF4-FFF2-40B4-BE49-F238E27FC236}">
                <a16:creationId xmlns:a16="http://schemas.microsoft.com/office/drawing/2014/main" id="{C5A29C15-48D7-6644-9164-6F819B3D7D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431800"/>
            <a:ext cx="714359" cy="375341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B2559ED-95F1-F66B-5A2F-A212CE3F2F8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014" y="5824731"/>
            <a:ext cx="10972800" cy="287338"/>
          </a:xfrm>
          <a:prstGeom prst="rect">
            <a:avLst/>
          </a:prstGeom>
        </p:spPr>
        <p:txBody>
          <a:bodyPr lIns="45720" rIns="45720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37287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eft Photo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42D79D-196D-79B2-C9D9-9E420F6F73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014" y="2941508"/>
            <a:ext cx="7223760" cy="1504200"/>
          </a:xfrm>
          <a:prstGeom prst="rect">
            <a:avLst/>
          </a:prstGeom>
          <a:noFill/>
        </p:spPr>
        <p:txBody>
          <a:bodyPr lIns="45720" tIns="45720" rIns="45720" bIns="4572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accent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</a:t>
            </a:r>
            <a:endParaRPr lang="en-US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D946DB3-26D2-2EE1-728C-7D32C4930F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014" y="4533637"/>
            <a:ext cx="7223760" cy="398668"/>
          </a:xfrm>
          <a:prstGeom prst="rect">
            <a:avLst/>
          </a:prstGeom>
          <a:noFill/>
        </p:spPr>
        <p:txBody>
          <a:bodyPr lIns="45720" tIns="45720" rIns="45720" bIns="4572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chemeClr val="accent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07CA8F8-C47B-50F4-9C65-C46111F86B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014" y="5150448"/>
            <a:ext cx="7223760" cy="548640"/>
          </a:xfrm>
          <a:prstGeom prst="rect">
            <a:avLst/>
          </a:prstGeom>
          <a:noFill/>
        </p:spPr>
        <p:txBody>
          <a:bodyPr lIns="45720" tIns="45720" rIns="45720" bIns="4572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 i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</p:txBody>
      </p:sp>
      <p:pic>
        <p:nvPicPr>
          <p:cNvPr id="25" name="Picture 7">
            <a:extLst>
              <a:ext uri="{FF2B5EF4-FFF2-40B4-BE49-F238E27FC236}">
                <a16:creationId xmlns:a16="http://schemas.microsoft.com/office/drawing/2014/main" id="{C5A29C15-48D7-6644-9164-6F819B3D7D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431800"/>
            <a:ext cx="714359" cy="375341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B2559ED-95F1-F66B-5A2F-A212CE3F2F8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014" y="5824731"/>
            <a:ext cx="7223760" cy="287338"/>
          </a:xfrm>
          <a:prstGeom prst="rect">
            <a:avLst/>
          </a:prstGeom>
        </p:spPr>
        <p:txBody>
          <a:bodyPr lIns="45720" rIns="45720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GB"/>
              <a:t>Date</a:t>
            </a:r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3142FB2B-DAA9-0877-DC48-2611FC3FC41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186059" y="0"/>
            <a:ext cx="4005943" cy="6858000"/>
          </a:xfrm>
          <a:prstGeom prst="rect">
            <a:avLst/>
          </a:prstGeom>
          <a:solidFill>
            <a:schemeClr val="accent4">
              <a:alpha val="25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878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eft Photo Sk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42D79D-196D-79B2-C9D9-9E420F6F73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014" y="2941508"/>
            <a:ext cx="7223760" cy="1504200"/>
          </a:xfrm>
          <a:prstGeom prst="rect">
            <a:avLst/>
          </a:prstGeom>
          <a:noFill/>
        </p:spPr>
        <p:txBody>
          <a:bodyPr lIns="45720" tIns="45720" rIns="45720" bIns="4572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</a:t>
            </a:r>
            <a:endParaRPr lang="en-US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D946DB3-26D2-2EE1-728C-7D32C4930F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014" y="4533637"/>
            <a:ext cx="7223760" cy="398668"/>
          </a:xfrm>
          <a:prstGeom prst="rect">
            <a:avLst/>
          </a:prstGeom>
          <a:noFill/>
        </p:spPr>
        <p:txBody>
          <a:bodyPr lIns="45720" tIns="45720" rIns="45720" bIns="4572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chemeClr val="bg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07CA8F8-C47B-50F4-9C65-C46111F86B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014" y="5150448"/>
            <a:ext cx="7223760" cy="548640"/>
          </a:xfrm>
          <a:prstGeom prst="rect">
            <a:avLst/>
          </a:prstGeom>
          <a:noFill/>
        </p:spPr>
        <p:txBody>
          <a:bodyPr lIns="45720" tIns="45720" rIns="45720" bIns="4572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 i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</p:txBody>
      </p:sp>
      <p:pic>
        <p:nvPicPr>
          <p:cNvPr id="25" name="Picture 7">
            <a:extLst>
              <a:ext uri="{FF2B5EF4-FFF2-40B4-BE49-F238E27FC236}">
                <a16:creationId xmlns:a16="http://schemas.microsoft.com/office/drawing/2014/main" id="{C5A29C15-48D7-6644-9164-6F819B3D7D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431800"/>
            <a:ext cx="714359" cy="375341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B2559ED-95F1-F66B-5A2F-A212CE3F2F8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014" y="5824731"/>
            <a:ext cx="7223760" cy="287338"/>
          </a:xfrm>
          <a:prstGeom prst="rect">
            <a:avLst/>
          </a:prstGeom>
        </p:spPr>
        <p:txBody>
          <a:bodyPr lIns="45720" rIns="45720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Date</a:t>
            </a:r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3142FB2B-DAA9-0877-DC48-2611FC3FC41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186059" y="0"/>
            <a:ext cx="4005943" cy="6858000"/>
          </a:xfrm>
          <a:prstGeom prst="rect">
            <a:avLst/>
          </a:prstGeom>
          <a:solidFill>
            <a:schemeClr val="accent4">
              <a:alpha val="25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64007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0E683ED-333E-71AE-8D5B-04FB014DEDA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5930" y="2789671"/>
            <a:ext cx="10232136" cy="637377"/>
          </a:xfrm>
          <a:prstGeom prst="rect">
            <a:avLst/>
          </a:prstGeom>
        </p:spPr>
        <p:txBody>
          <a:bodyPr lIns="45720" tIns="45720" rIns="45720" bIns="45720" anchor="b"/>
          <a:lstStyle>
            <a:lvl1pPr marL="0" indent="0" algn="l">
              <a:lnSpc>
                <a:spcPts val="4800"/>
              </a:lnSpc>
              <a:buFont typeface="Arial" panose="020B0604020202020204" pitchFamily="34" charset="0"/>
              <a:buNone/>
              <a:defRPr sz="4400" b="0" i="0" spc="0" baseline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Segue slide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947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2D482-EDEF-0534-A336-804F44744A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41120" y="2772055"/>
            <a:ext cx="10241280" cy="640080"/>
          </a:xfrm>
          <a:prstGeom prst="rect">
            <a:avLst/>
          </a:prstGeom>
        </p:spPr>
        <p:txBody>
          <a:bodyPr lIns="45720" rIns="45720" anchor="ctr"/>
          <a:lstStyle>
            <a:lvl1pPr marL="0" indent="0" algn="r">
              <a:lnSpc>
                <a:spcPts val="4800"/>
              </a:lnSpc>
              <a:buFont typeface="Arial" panose="020B0604020202020204" pitchFamily="34" charset="0"/>
              <a:buNone/>
              <a:defRPr sz="4400" b="0" i="0" spc="0" baseline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Transition slide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35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 2">
            <a:extLst>
              <a:ext uri="{FF2B5EF4-FFF2-40B4-BE49-F238E27FC236}">
                <a16:creationId xmlns:a16="http://schemas.microsoft.com/office/drawing/2014/main" id="{055E4C37-FAD6-B449-9189-A035C0C9E8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9601" y="5658220"/>
            <a:ext cx="10972800" cy="465891"/>
          </a:xfrm>
          <a:prstGeom prst="rect">
            <a:avLst/>
          </a:prstGeom>
        </p:spPr>
        <p:txBody>
          <a:bodyPr lIns="45720" tIns="45710" rIns="45720" bIns="45710" anchor="t" anchorCtr="0">
            <a:no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b="0" i="0">
                <a:solidFill>
                  <a:schemeClr val="bg2"/>
                </a:solidFill>
                <a:latin typeface="+mn-lt"/>
                <a:cs typeface="CiscoSansT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role</a:t>
            </a:r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EADEB85-EFB9-A048-BE6B-F1473C4999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5233078"/>
            <a:ext cx="10972800" cy="398668"/>
          </a:xfrm>
          <a:prstGeom prst="rect">
            <a:avLst/>
          </a:prstGeom>
        </p:spPr>
        <p:txBody>
          <a:bodyPr lIns="45720" tIns="45710" rIns="45720" bIns="4571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Speaker name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6E3EA5B-6C70-8F4D-9385-EC53B25066C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9521" y="1398874"/>
            <a:ext cx="10376024" cy="3311089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48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bg2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As the adoption of multi-cloud strategy grows, Ulla </a:t>
            </a:r>
            <a:r>
              <a:rPr lang="en-GB" err="1"/>
              <a:t>sitiora</a:t>
            </a:r>
            <a:r>
              <a:rPr lang="en-GB"/>
              <a:t> </a:t>
            </a:r>
            <a:r>
              <a:rPr lang="en-GB" err="1"/>
              <a:t>turest</a:t>
            </a:r>
            <a:r>
              <a:rPr lang="en-GB"/>
              <a:t> </a:t>
            </a:r>
            <a:r>
              <a:rPr lang="en-GB" err="1"/>
              <a:t>experibus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pa </a:t>
            </a:r>
            <a:r>
              <a:rPr lang="en-GB" err="1"/>
              <a:t>dolor</a:t>
            </a:r>
            <a:r>
              <a:rPr lang="en-GB"/>
              <a:t> a </a:t>
            </a:r>
            <a:r>
              <a:rPr lang="en-GB" err="1"/>
              <a:t>conestia</a:t>
            </a:r>
            <a:r>
              <a:rPr lang="en-GB"/>
              <a:t> vent </a:t>
            </a:r>
            <a:r>
              <a:rPr lang="en-GB" err="1"/>
              <a:t>eosse</a:t>
            </a:r>
            <a:r>
              <a:rPr lang="en-GB"/>
              <a:t> non </a:t>
            </a:r>
            <a:r>
              <a:rPr lang="en-GB" err="1"/>
              <a:t>consequ</a:t>
            </a:r>
            <a:r>
              <a:rPr lang="en-GB"/>
              <a:t> </a:t>
            </a:r>
            <a:r>
              <a:rPr lang="en-GB" err="1"/>
              <a:t>aturit</a:t>
            </a:r>
            <a:r>
              <a:rPr lang="en-GB"/>
              <a:t> </a:t>
            </a:r>
            <a:r>
              <a:rPr lang="en-GB" err="1"/>
              <a:t>faccum</a:t>
            </a:r>
            <a:r>
              <a:rPr lang="en-GB"/>
              <a:t> qui </a:t>
            </a:r>
            <a:r>
              <a:rPr lang="en-GB" err="1"/>
              <a:t>dolor</a:t>
            </a:r>
            <a:r>
              <a:rPr lang="en-GB"/>
              <a:t> a </a:t>
            </a:r>
            <a:r>
              <a:rPr lang="en-GB" err="1"/>
              <a:t>num</a:t>
            </a:r>
            <a:endParaRPr lang="en-GB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E18B2BC-5B8F-6442-A3B3-AB5D063112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41976" y="733891"/>
            <a:ext cx="1508048" cy="836396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191B82D-853E-F074-193C-5B7F13F89D29}"/>
              </a:ext>
            </a:extLst>
          </p:cNvPr>
          <p:cNvCxnSpPr>
            <a:cxnSpLocks/>
          </p:cNvCxnSpPr>
          <p:nvPr userDrawn="1"/>
        </p:nvCxnSpPr>
        <p:spPr>
          <a:xfrm>
            <a:off x="4545877" y="4934857"/>
            <a:ext cx="310025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98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520C842-0F32-695C-C13C-22709486A2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1966" y="1549400"/>
            <a:ext cx="5166360" cy="660401"/>
          </a:xfrm>
          <a:prstGeom prst="rect">
            <a:avLst/>
          </a:prstGeom>
        </p:spPr>
        <p:txBody>
          <a:bodyPr lIns="45720" tIns="45720" rIns="45720" bIns="45720" anchor="b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68D6516-732F-28D1-A6A6-F2DE6AD69B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964" y="2565400"/>
            <a:ext cx="5166360" cy="274320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et dolore.</a:t>
            </a:r>
            <a:endParaRPr lang="en-GB"/>
          </a:p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732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35059BF6-2F19-7F49-9CBE-82197BDDFC8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0937" y="2382519"/>
            <a:ext cx="5169260" cy="36576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8B70A03-DFE5-BAFE-E792-E9F9971D5D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1965" y="2382520"/>
            <a:ext cx="5169260" cy="36576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8DA8E-89D4-2754-2F23-8BC1A882CC6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3679" y="2932588"/>
            <a:ext cx="5166360" cy="146304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AC6832F-2D70-B8EC-0B06-A53E0213069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99977" y="2932588"/>
            <a:ext cx="5166360" cy="146304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EA1A354-0871-A2E1-F013-7080A6D3E53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1966" y="1549400"/>
            <a:ext cx="5166360" cy="660401"/>
          </a:xfrm>
          <a:prstGeom prst="rect">
            <a:avLst/>
          </a:prstGeom>
        </p:spPr>
        <p:txBody>
          <a:bodyPr lIns="45720" tIns="45720" rIns="45720" bIns="4572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200" b="0" i="0" spc="0" baseline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6C8EA024-D9FE-B723-2F3F-890E3F4517D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07661" y="1551433"/>
            <a:ext cx="5165819" cy="658368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352937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7A1D91-B0C5-82DE-7D46-53E481769CC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1966" y="2382520"/>
            <a:ext cx="3489235" cy="36576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5F39481-2908-3822-701D-5FF87E1F03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93165" y="2382520"/>
            <a:ext cx="3489235" cy="36576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3BD0ABDF-0D5E-A765-9F69-3BC9541847C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362645" y="2382520"/>
            <a:ext cx="3489235" cy="36576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3EB9F6D8-47DF-1F5B-55DF-071309C37F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62644" y="1549400"/>
            <a:ext cx="3489236" cy="660402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1B9F0F59-8C07-4391-070A-F127239E51B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93165" y="1549400"/>
            <a:ext cx="3489762" cy="660402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90CFD439-E346-0E67-C9C2-132C9C4EAD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966" y="2932240"/>
            <a:ext cx="3489235" cy="182880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4CB3C8-42AF-C48C-331D-14C6776D22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93165" y="2932240"/>
            <a:ext cx="3489235" cy="182880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995EC4FE-BFD0-FE57-EEA5-41CE4454142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62645" y="2932240"/>
            <a:ext cx="3489235" cy="182880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EF17F4-A551-A381-6DF1-CED9B14FF85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1966" y="1549400"/>
            <a:ext cx="3493008" cy="660401"/>
          </a:xfrm>
          <a:prstGeom prst="rect">
            <a:avLst/>
          </a:prstGeom>
        </p:spPr>
        <p:txBody>
          <a:bodyPr lIns="45720" tIns="45720" rIns="45720" bIns="4572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200" b="0" i="0" spc="0" baseline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9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 Transition R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A31272-7678-5F4F-BF05-F087FA2FC8E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601" y="3101870"/>
            <a:ext cx="10972801" cy="1262529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ts val="4800"/>
              </a:lnSpc>
              <a:buFont typeface="Arial" panose="020B0604020202020204" pitchFamily="34" charset="0"/>
              <a:buNone/>
              <a:defRPr sz="4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Transition slide goes here</a:t>
            </a:r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ECC8AF0-3BE8-4648-B8CF-BE366F78ABF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3" y="431802"/>
            <a:ext cx="10972800" cy="398668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buFont typeface="Arial" panose="020B0604020202020204" pitchFamily="34" charset="0"/>
              <a:buNone/>
              <a:defRPr sz="1333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79563-9547-9B5C-F7F4-A016B119A7E7}"/>
              </a:ext>
            </a:extLst>
          </p:cNvPr>
          <p:cNvSpPr txBox="1"/>
          <p:nvPr userDrawn="1"/>
        </p:nvSpPr>
        <p:spPr>
          <a:xfrm>
            <a:off x="4358642" y="-5486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0355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w Ico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E02DD01B-53E6-C542-A933-2D42DD0D2C6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2127" y="12520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7EBF19C-49E3-D24F-8832-1A12184F66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679" y="3668309"/>
            <a:ext cx="5166360" cy="146304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3148D23F-4FB0-0283-D700-8A06DCABC28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0621" y="2763200"/>
            <a:ext cx="5166360" cy="658368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C5C6BDEC-E33F-4C34-5403-6A238AB80D5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399978" y="12520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2136F578-A3CF-9005-0901-E724D7D5226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99977" y="3668309"/>
            <a:ext cx="5166360" cy="146304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DFE46B3-A8B5-C645-B495-DA6D531805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1758" y="2763200"/>
            <a:ext cx="5166360" cy="658368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336453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w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96CA1346-1D62-4F41-BA11-B3EEBA6B519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40226" y="2763200"/>
            <a:ext cx="3511549" cy="665802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53E5B521-5917-164E-BF18-105160A01C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76847" y="2763200"/>
            <a:ext cx="3511549" cy="665802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8143D29F-44CB-0E44-8852-5377E5E8F51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59394" y="12520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E02DD01B-53E6-C542-A933-2D42DD0D2C6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2127" y="12520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EE6224FA-C881-7942-88CA-85C557540C4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086661" y="12520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66A53209-57D8-0C80-F7FB-B1A028923F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2125" y="3675743"/>
            <a:ext cx="3489235" cy="164592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629FA-854C-9FDB-35AE-257C4F46B33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50253" y="3675743"/>
            <a:ext cx="3489235" cy="164592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86DDF84-07E1-9F30-2A61-508622F128A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102968" y="3675743"/>
            <a:ext cx="3489235" cy="164592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4F16851C-FF16-C8FD-C1A2-97DC62B0B3A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1759" y="2755766"/>
            <a:ext cx="3493008" cy="665802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3944298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467AAB6B-16FE-95C2-6E58-2E5FC7150A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384079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1859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 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C30067D-BDB2-4ED3-9FF2-9A7F7110FF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392612"/>
            <a:ext cx="54864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6A362478-34D6-842A-DADB-69D0E69499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722735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472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A584BCD8-4E60-DFC8-29A4-3BFD44FDB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384079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D7487D1-1623-CCE2-CEFB-F5648D1A43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7623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 2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 descr="Section title">
            <a:extLst>
              <a:ext uri="{FF2B5EF4-FFF2-40B4-BE49-F238E27FC236}">
                <a16:creationId xmlns:a16="http://schemas.microsoft.com/office/drawing/2014/main" id="{0B8FE018-3611-D52D-6AC1-37B5B6BECD5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392612"/>
            <a:ext cx="54864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0F119481-ACDD-57F7-7858-66E3120A9D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722735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BC97880-0676-CEF3-919A-02D28F226A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" y="1619250"/>
            <a:ext cx="5211763" cy="45148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7691CA3-8502-339A-3BA5-6244A8389DE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71699" y="1619250"/>
            <a:ext cx="5211763" cy="45148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1925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Midnigh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b="0" i="0">
              <a:solidFill>
                <a:srgbClr val="0D274D"/>
              </a:solidFill>
              <a:latin typeface="CiscoSansTT ExtraLight" panose="020B0303020201020303" pitchFamily="34" charset="0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28A24FB-C90E-8608-90DD-14467743B5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964" y="2565400"/>
            <a:ext cx="4572000" cy="2743200"/>
          </a:xfrm>
          <a:prstGeom prst="rect">
            <a:avLst/>
          </a:prstGeom>
        </p:spPr>
        <p:txBody>
          <a:bodyPr lIns="45720" tIns="45720" rIns="45720" bIns="45720"/>
          <a:lstStyle>
            <a:lvl1pPr marL="0" marR="0" indent="0" algn="l" defTabSz="912276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et dolore.</a:t>
            </a:r>
            <a:endParaRPr lang="en-GB"/>
          </a:p>
          <a:p>
            <a:pPr lvl="0"/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6A67E-A1D7-9527-29EB-EF2FEEA57D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6" y="431800"/>
            <a:ext cx="45720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958130C6-64C1-4324-51CC-4C096C9929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1582396"/>
            <a:ext cx="4594524" cy="634577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718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760">
          <p15:clr>
            <a:srgbClr val="FBAE40"/>
          </p15:clr>
        </p15:guide>
        <p15:guide id="2" pos="1920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Midnight 1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085211" y="0"/>
            <a:ext cx="610678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b="0" i="0">
              <a:solidFill>
                <a:srgbClr val="0D274D"/>
              </a:solidFill>
              <a:latin typeface="CiscoSansTT ExtraLight" panose="020B0303020201020303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F330DC-D569-243E-8D0F-B65621C3C2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5349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760">
          <p15:clr>
            <a:srgbClr val="FBAE40"/>
          </p15:clr>
        </p15:guide>
        <p15:guide id="2" pos="1920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Midnigh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336399-B83B-D450-D7E9-D04E0D0AE3D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b="0" i="0">
              <a:solidFill>
                <a:srgbClr val="0D274D"/>
              </a:solidFill>
              <a:latin typeface="CiscoSansTT ExtraLight" panose="020B0303020201020303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7D05B-CC63-FBAA-768B-D092C4B242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22910" y="736600"/>
            <a:ext cx="4842181" cy="5384799"/>
          </a:xfrm>
          <a:prstGeom prst="rect">
            <a:avLst/>
          </a:prstGeom>
        </p:spPr>
        <p:txBody>
          <a:bodyPr lIns="45720" tIns="45720" rIns="45720" bIns="45720" anchor="ctr"/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14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B356B89E-D2D7-929C-273F-CBC73FF73B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0829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760">
          <p15:clr>
            <a:srgbClr val="FBAE40"/>
          </p15:clr>
        </p15:guide>
        <p15:guide id="2" pos="192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Midnigh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85D6C4-923D-0A37-5765-F4FFA48FC1C2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5B3E190-93EE-235A-0F6B-07C04E09A1D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20840" y="746203"/>
            <a:ext cx="4846320" cy="365760"/>
          </a:xfrm>
          <a:prstGeom prst="rect">
            <a:avLst/>
          </a:prstGeom>
        </p:spPr>
        <p:txBody>
          <a:bodyPr lIns="45720" tIns="45720" rIns="45720" bIns="4572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18BC08B-D219-8756-C142-C4584D727A2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20840" y="2605600"/>
            <a:ext cx="4846320" cy="365760"/>
          </a:xfrm>
          <a:prstGeom prst="rect">
            <a:avLst/>
          </a:prstGeom>
        </p:spPr>
        <p:txBody>
          <a:bodyPr lIns="45720" tIns="45720" rIns="45720" bIns="4572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4803960-9A60-1EDC-E465-98985D436C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20840" y="4464997"/>
            <a:ext cx="4846320" cy="365760"/>
          </a:xfrm>
          <a:prstGeom prst="rect">
            <a:avLst/>
          </a:prstGeom>
        </p:spPr>
        <p:txBody>
          <a:bodyPr lIns="45720" tIns="45720" rIns="45720" bIns="4572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F220C6C-65CC-3070-48A3-52BC6CD232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20840" y="1246523"/>
            <a:ext cx="4846320" cy="1097280"/>
          </a:xfrm>
          <a:prstGeom prst="rect">
            <a:avLst/>
          </a:prstGeom>
        </p:spPr>
        <p:txBody>
          <a:bodyPr lIns="45720" tIns="45720" rIns="45720" bIns="45720"/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95A9DA7-0C91-35C3-D416-9F030426344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20840" y="3105920"/>
            <a:ext cx="4846320" cy="1097280"/>
          </a:xfrm>
          <a:prstGeom prst="rect">
            <a:avLst/>
          </a:prstGeom>
        </p:spPr>
        <p:txBody>
          <a:bodyPr lIns="45720" tIns="45720" rIns="45720" bIns="45720"/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6DF162A-E518-4D2F-E1D4-46E7A06FEE6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20840" y="4965316"/>
            <a:ext cx="4846320" cy="1097280"/>
          </a:xfrm>
          <a:prstGeom prst="rect">
            <a:avLst/>
          </a:prstGeom>
        </p:spPr>
        <p:txBody>
          <a:bodyPr lIns="45720" tIns="45720" rIns="45720" bIns="45720"/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4DE6FCA-9477-3080-6D9A-BF19D90882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6" y="431800"/>
            <a:ext cx="45720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3EA95E83-5C21-97F4-1503-23FF4926AD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4512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760">
          <p15:clr>
            <a:srgbClr val="FBAE40"/>
          </p15:clr>
        </p15:guide>
        <p15:guide id="2" pos="192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 2">
            <a:extLst>
              <a:ext uri="{FF2B5EF4-FFF2-40B4-BE49-F238E27FC236}">
                <a16:creationId xmlns:a16="http://schemas.microsoft.com/office/drawing/2014/main" id="{055E4C37-FAD6-B449-9189-A035C0C9E8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9601" y="5658220"/>
            <a:ext cx="10972800" cy="465891"/>
          </a:xfrm>
          <a:prstGeom prst="rect">
            <a:avLst/>
          </a:prstGeom>
        </p:spPr>
        <p:txBody>
          <a:bodyPr lIns="91420" tIns="45710" rIns="91420" bIns="45710" anchor="t" anchorCtr="0">
            <a:no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500" b="0" i="0">
                <a:solidFill>
                  <a:schemeClr val="tx1"/>
                </a:solidFill>
                <a:latin typeface="CiscoSansTT" panose="020B0503020201020303" pitchFamily="34" charset="0"/>
                <a:cs typeface="CiscoSansT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role</a:t>
            </a:r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EADEB85-EFB9-A048-BE6B-F1473C4999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5233078"/>
            <a:ext cx="10972800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ctr">
              <a:buFont typeface="Arial" panose="020B0604020202020204" pitchFamily="34" charset="0"/>
              <a:buNone/>
              <a:defRPr sz="24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Speaker name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6E3EA5B-6C70-8F4D-9385-EC53B25066C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9521" y="1398874"/>
            <a:ext cx="10376024" cy="3311089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4800"/>
              </a:lnSpc>
              <a:buFont typeface="Arial" panose="020B0604020202020204" pitchFamily="34" charset="0"/>
              <a:buNone/>
              <a:defRPr sz="4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As the adoption of multi-cloud strategy grows, Ulla </a:t>
            </a:r>
            <a:r>
              <a:rPr lang="en-GB" err="1"/>
              <a:t>sitiora</a:t>
            </a:r>
            <a:r>
              <a:rPr lang="en-GB"/>
              <a:t> </a:t>
            </a:r>
            <a:r>
              <a:rPr lang="en-GB" err="1"/>
              <a:t>turest</a:t>
            </a:r>
            <a:r>
              <a:rPr lang="en-GB"/>
              <a:t> </a:t>
            </a:r>
            <a:r>
              <a:rPr lang="en-GB" err="1"/>
              <a:t>experibus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pa </a:t>
            </a:r>
            <a:r>
              <a:rPr lang="en-GB" err="1"/>
              <a:t>dolor</a:t>
            </a:r>
            <a:r>
              <a:rPr lang="en-GB"/>
              <a:t> a </a:t>
            </a:r>
            <a:r>
              <a:rPr lang="en-GB" err="1"/>
              <a:t>conestia</a:t>
            </a:r>
            <a:r>
              <a:rPr lang="en-GB"/>
              <a:t> vent </a:t>
            </a:r>
            <a:r>
              <a:rPr lang="en-GB" err="1"/>
              <a:t>eosse</a:t>
            </a:r>
            <a:r>
              <a:rPr lang="en-GB"/>
              <a:t> non </a:t>
            </a:r>
            <a:r>
              <a:rPr lang="en-GB" err="1"/>
              <a:t>consequ</a:t>
            </a:r>
            <a:r>
              <a:rPr lang="en-GB"/>
              <a:t> </a:t>
            </a:r>
            <a:r>
              <a:rPr lang="en-GB" err="1"/>
              <a:t>aturit</a:t>
            </a:r>
            <a:r>
              <a:rPr lang="en-GB"/>
              <a:t> </a:t>
            </a:r>
            <a:r>
              <a:rPr lang="en-GB" err="1"/>
              <a:t>faccum</a:t>
            </a:r>
            <a:r>
              <a:rPr lang="en-GB"/>
              <a:t> qui </a:t>
            </a:r>
            <a:r>
              <a:rPr lang="en-GB" err="1"/>
              <a:t>dolor</a:t>
            </a:r>
            <a:r>
              <a:rPr lang="en-GB"/>
              <a:t> a </a:t>
            </a:r>
            <a:r>
              <a:rPr lang="en-GB" err="1"/>
              <a:t>num</a:t>
            </a:r>
            <a:endParaRPr lang="en-GB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E18B2BC-5B8F-6442-A3B3-AB5D063112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41976" y="733891"/>
            <a:ext cx="1508048" cy="836396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191B82D-853E-F074-193C-5B7F13F89D29}"/>
              </a:ext>
            </a:extLst>
          </p:cNvPr>
          <p:cNvCxnSpPr>
            <a:cxnSpLocks/>
          </p:cNvCxnSpPr>
          <p:nvPr userDrawn="1"/>
        </p:nvCxnSpPr>
        <p:spPr>
          <a:xfrm>
            <a:off x="4545877" y="4934857"/>
            <a:ext cx="310025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358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hoto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35" y="431802"/>
            <a:ext cx="5405967" cy="5201356"/>
          </a:xfrm>
          <a:prstGeom prst="rect">
            <a:avLst/>
          </a:prstGeom>
          <a:solidFill>
            <a:schemeClr val="bg2">
              <a:alpha val="15000"/>
            </a:schemeClr>
          </a:solidFill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786035" y="5893686"/>
            <a:ext cx="4745567" cy="36576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Photo caption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662FEFF-3E75-8C00-6245-672DD6C1DD9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6" y="431800"/>
            <a:ext cx="45720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3EB68504-08D0-FA7F-F0B3-182F7E2A3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392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7" pos="4275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2C94DA5F-CCF7-A048-8A5D-EE8276E901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3" y="431800"/>
            <a:ext cx="6096000" cy="6045200"/>
          </a:xfrm>
          <a:prstGeom prst="rect">
            <a:avLst/>
          </a:prstGeom>
          <a:solidFill>
            <a:schemeClr val="bg2">
              <a:alpha val="15000"/>
            </a:schemeClr>
          </a:solidFill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8ED364C-BAF2-9F2F-E224-E59C48A7EF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6" y="431800"/>
            <a:ext cx="45720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B93CE8B-2A39-4C51-DEFC-338F8C1A90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0668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4" pos="3567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EF1594EA-D397-6C41-A885-CC4BB73C61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4324904"/>
          </a:xfrm>
          <a:prstGeom prst="rect">
            <a:avLst/>
          </a:prstGeom>
          <a:solidFill>
            <a:schemeClr val="bg2">
              <a:alpha val="15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8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6D6B94F4-618A-F016-8EBA-95840E9A8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4333956"/>
            <a:ext cx="10972800" cy="1828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 algn="ctr"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2435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45C13F8A-9C96-BC4F-A27C-6AF68C9B9A8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5992432"/>
          </a:xfrm>
          <a:prstGeom prst="rect">
            <a:avLst/>
          </a:prstGeom>
          <a:solidFill>
            <a:schemeClr val="bg2">
              <a:alpha val="15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8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4014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419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786035" y="431803"/>
            <a:ext cx="4796367" cy="5702297"/>
          </a:xfrm>
          <a:prstGeom prst="rect">
            <a:avLst/>
          </a:prstGeom>
          <a:solidFill>
            <a:schemeClr val="bg2">
              <a:alpha val="15000"/>
            </a:schemeClr>
          </a:solidFill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8CA122E-84F3-46AD-9E51-F9AF1BE6DC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126" y="431800"/>
            <a:ext cx="4572000" cy="30480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buFont typeface="Arial" panose="020B0604020202020204" pitchFamily="34" charset="0"/>
              <a:buNone/>
              <a:defRPr sz="1400" b="0" i="0" baseline="0">
                <a:solidFill>
                  <a:schemeClr val="bg2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52B211B-517D-A64F-A54C-62D02B79A0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2389491"/>
            <a:ext cx="4594524" cy="166878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79857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4" pos="3567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 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11">
            <a:extLst>
              <a:ext uri="{FF2B5EF4-FFF2-40B4-BE49-F238E27FC236}">
                <a16:creationId xmlns:a16="http://schemas.microsoft.com/office/drawing/2014/main" id="{C83B223E-030E-74D0-B6FA-BEC3DA7BD3FA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21102" y="1409700"/>
            <a:ext cx="10974395" cy="3932321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9B8D9E7-EAC8-4A5C-4139-BA396711F07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125" y="5586423"/>
            <a:ext cx="5463875" cy="36576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Table caption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6095535F-B15D-4674-AA8E-3E7F5789B2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384079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4970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8CE7DB6-039C-AC58-5C90-9B19A4AA26C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125" y="5586423"/>
            <a:ext cx="5463875" cy="365760"/>
          </a:xfrm>
          <a:prstGeom prst="rect">
            <a:avLst/>
          </a:prstGeom>
        </p:spPr>
        <p:txBody>
          <a:bodyPr lIns="45720" tIns="45720" rIns="45720" b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Chart caption</a:t>
            </a:r>
          </a:p>
        </p:txBody>
      </p:sp>
      <p:sp>
        <p:nvSpPr>
          <p:cNvPr id="14" name="Chart Placeholder 2">
            <a:extLst>
              <a:ext uri="{FF2B5EF4-FFF2-40B4-BE49-F238E27FC236}">
                <a16:creationId xmlns:a16="http://schemas.microsoft.com/office/drawing/2014/main" id="{BD75F8AD-CDF4-CE28-1C24-08F6FA9598D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632125" y="1409701"/>
            <a:ext cx="10960608" cy="3937002"/>
          </a:xfrm>
          <a:prstGeom prst="rect">
            <a:avLst/>
          </a:prstGeom>
        </p:spPr>
        <p:txBody>
          <a:bodyPr vert="horz" lIns="45720" tIns="45720" rIns="45720" bIns="4572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C8E4F24-1DD2-9F21-154D-07CBBFFD69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2" y="384079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7855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26AD5A65-A7EB-424E-8ADF-62E6668815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038770" y="2921000"/>
            <a:ext cx="2114461" cy="87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k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26AD5A65-A7EB-424E-8ADF-62E6668815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038770" y="2921000"/>
            <a:ext cx="2114461" cy="87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909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y 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 2">
            <a:extLst>
              <a:ext uri="{FF2B5EF4-FFF2-40B4-BE49-F238E27FC236}">
                <a16:creationId xmlns:a16="http://schemas.microsoft.com/office/drawing/2014/main" id="{055E4C37-FAD6-B449-9189-A035C0C9E8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9601" y="5658220"/>
            <a:ext cx="10972800" cy="465891"/>
          </a:xfrm>
          <a:prstGeom prst="rect">
            <a:avLst/>
          </a:prstGeom>
        </p:spPr>
        <p:txBody>
          <a:bodyPr lIns="91420" tIns="45710" rIns="91420" bIns="45710" anchor="t" anchorCtr="0">
            <a:no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500" b="0" i="0">
                <a:solidFill>
                  <a:schemeClr val="bg1"/>
                </a:solidFill>
                <a:latin typeface="CiscoSansTT" panose="020B0503020201020303" pitchFamily="34" charset="0"/>
                <a:cs typeface="CiscoSansT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role</a:t>
            </a:r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EADEB85-EFB9-A048-BE6B-F1473C4999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5233078"/>
            <a:ext cx="10972800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ctr">
              <a:buFont typeface="Arial" panose="020B0604020202020204" pitchFamily="34" charset="0"/>
              <a:buNone/>
              <a:defRPr sz="2400" b="0" i="0" baseline="0">
                <a:solidFill>
                  <a:schemeClr val="bg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Speaker role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6E3EA5B-6C70-8F4D-9385-EC53B25066C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9521" y="1398874"/>
            <a:ext cx="10376024" cy="3311089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4800"/>
              </a:lnSpc>
              <a:buFont typeface="Arial" panose="020B0604020202020204" pitchFamily="34" charset="0"/>
              <a:buNone/>
              <a:defRPr sz="4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As the adoption of multi-cloud strategy grows, Ulla </a:t>
            </a:r>
            <a:r>
              <a:rPr lang="en-GB" err="1"/>
              <a:t>sitiora</a:t>
            </a:r>
            <a:r>
              <a:rPr lang="en-GB"/>
              <a:t> </a:t>
            </a:r>
            <a:r>
              <a:rPr lang="en-GB" err="1"/>
              <a:t>turest</a:t>
            </a:r>
            <a:r>
              <a:rPr lang="en-GB"/>
              <a:t> </a:t>
            </a:r>
            <a:r>
              <a:rPr lang="en-GB" err="1"/>
              <a:t>experibus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pa </a:t>
            </a:r>
            <a:r>
              <a:rPr lang="en-GB" err="1"/>
              <a:t>dolor</a:t>
            </a:r>
            <a:r>
              <a:rPr lang="en-GB"/>
              <a:t> a </a:t>
            </a:r>
            <a:r>
              <a:rPr lang="en-GB" err="1"/>
              <a:t>conestia</a:t>
            </a:r>
            <a:r>
              <a:rPr lang="en-GB"/>
              <a:t> vent </a:t>
            </a:r>
            <a:r>
              <a:rPr lang="en-GB" err="1"/>
              <a:t>eosse</a:t>
            </a:r>
            <a:r>
              <a:rPr lang="en-GB"/>
              <a:t> non </a:t>
            </a:r>
            <a:r>
              <a:rPr lang="en-GB" err="1"/>
              <a:t>consequ</a:t>
            </a:r>
            <a:r>
              <a:rPr lang="en-GB"/>
              <a:t> </a:t>
            </a:r>
            <a:r>
              <a:rPr lang="en-GB" err="1"/>
              <a:t>aturit</a:t>
            </a:r>
            <a:r>
              <a:rPr lang="en-GB"/>
              <a:t> </a:t>
            </a:r>
            <a:r>
              <a:rPr lang="en-GB" err="1"/>
              <a:t>faccum</a:t>
            </a:r>
            <a:r>
              <a:rPr lang="en-GB"/>
              <a:t> qui </a:t>
            </a:r>
            <a:r>
              <a:rPr lang="en-GB" err="1"/>
              <a:t>dolor</a:t>
            </a:r>
            <a:r>
              <a:rPr lang="en-GB"/>
              <a:t> a </a:t>
            </a:r>
            <a:r>
              <a:rPr lang="en-GB" err="1"/>
              <a:t>num</a:t>
            </a:r>
            <a:endParaRPr lang="en-GB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E18B2BC-5B8F-6442-A3B3-AB5D063112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41976" y="733891"/>
            <a:ext cx="1508048" cy="836396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191B82D-853E-F074-193C-5B7F13F89D29}"/>
              </a:ext>
            </a:extLst>
          </p:cNvPr>
          <p:cNvCxnSpPr>
            <a:cxnSpLocks/>
          </p:cNvCxnSpPr>
          <p:nvPr userDrawn="1"/>
        </p:nvCxnSpPr>
        <p:spPr>
          <a:xfrm>
            <a:off x="4545877" y="4934857"/>
            <a:ext cx="3100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53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B264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bg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/>
              <a:t>Section Title Goes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7191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2/12/2024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889490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45" b="0" i="0">
                <a:solidFill>
                  <a:schemeClr val="bg1"/>
                </a:solidFill>
                <a:latin typeface="CiscoSansTT Medium"/>
                <a:cs typeface="CiscoSansTT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06246410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rgbClr val="0B264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392911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671138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Lef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42D79D-196D-79B2-C9D9-9E420F6F73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014" y="2941508"/>
            <a:ext cx="10972800" cy="1504200"/>
          </a:xfrm>
          <a:prstGeom prst="rect">
            <a:avLst/>
          </a:prstGeom>
          <a:noFill/>
        </p:spPr>
        <p:txBody>
          <a:bodyPr lIns="45720" tIns="45720" rIns="45720" bIns="4572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</a:t>
            </a:r>
            <a:endParaRPr lang="en-US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D946DB3-26D2-2EE1-728C-7D32C4930F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014" y="4533637"/>
            <a:ext cx="10972800" cy="398668"/>
          </a:xfrm>
          <a:prstGeom prst="rect">
            <a:avLst/>
          </a:prstGeom>
          <a:noFill/>
        </p:spPr>
        <p:txBody>
          <a:bodyPr lIns="45720" tIns="45720" rIns="45720" bIns="4572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07CA8F8-C47B-50F4-9C65-C46111F86B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014" y="5150448"/>
            <a:ext cx="10972800" cy="548640"/>
          </a:xfrm>
          <a:prstGeom prst="rect">
            <a:avLst/>
          </a:prstGeom>
          <a:noFill/>
        </p:spPr>
        <p:txBody>
          <a:bodyPr lIns="45720" tIns="45720" rIns="45720" bIns="4572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 i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B2559ED-95F1-F66B-5A2F-A212CE3F2F8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014" y="5824731"/>
            <a:ext cx="10972800" cy="287338"/>
          </a:xfrm>
          <a:prstGeom prst="rect">
            <a:avLst/>
          </a:prstGeom>
        </p:spPr>
        <p:txBody>
          <a:bodyPr lIns="45720" rIns="45720"/>
          <a:lstStyle>
            <a:lvl1pPr marL="0" indent="0">
              <a:spcBef>
                <a:spcPts val="0"/>
              </a:spcBef>
              <a:buNone/>
              <a:defRPr sz="1400">
                <a:latin typeface="+mn-lt"/>
              </a:defRPr>
            </a:lvl1pPr>
          </a:lstStyle>
          <a:p>
            <a:r>
              <a:rPr lang="en-GB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92075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ing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C30067D-BDB2-4ED3-9FF2-9A7F7110FF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5928" y="431801"/>
            <a:ext cx="348923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300" b="0" i="0" baseline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Section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1878F7B9-C122-B8FB-05FB-508A64772A9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5928" y="739630"/>
            <a:ext cx="7460073" cy="482748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 goes here</a:t>
            </a:r>
          </a:p>
        </p:txBody>
      </p:sp>
    </p:spTree>
    <p:extLst>
      <p:ext uri="{BB962C8B-B14F-4D97-AF65-F5344CB8AC3E}">
        <p14:creationId xmlns:p14="http://schemas.microsoft.com/office/powerpoint/2010/main" val="1003878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qu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BA1FD7D-7C93-E645-B2E9-AD2B9329C1E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5930" y="2565402"/>
            <a:ext cx="10232589" cy="63737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200" b="0" i="0" spc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Segue slide copy goes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70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1602317"/>
            <a:ext cx="11036459" cy="4519083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84" indent="-228589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609570" indent="-220122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914354" indent="-146043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1214652" indent="-228542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443195" indent="-224309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6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62147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eft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42D79D-196D-79B2-C9D9-9E420F6F73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014" y="2941508"/>
            <a:ext cx="10972800" cy="1504200"/>
          </a:xfrm>
          <a:prstGeom prst="rect">
            <a:avLst/>
          </a:prstGeom>
          <a:noFill/>
        </p:spPr>
        <p:txBody>
          <a:bodyPr lIns="45720" tIns="45720" rIns="45720" bIns="4572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accent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</a:t>
            </a:r>
            <a:endParaRPr lang="en-US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D946DB3-26D2-2EE1-728C-7D32C4930F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014" y="4533637"/>
            <a:ext cx="10972800" cy="398668"/>
          </a:xfrm>
          <a:prstGeom prst="rect">
            <a:avLst/>
          </a:prstGeom>
          <a:noFill/>
        </p:spPr>
        <p:txBody>
          <a:bodyPr lIns="45720" tIns="45720" rIns="45720" bIns="4572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chemeClr val="accent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07CA8F8-C47B-50F4-9C65-C46111F86B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014" y="5150448"/>
            <a:ext cx="10972800" cy="548640"/>
          </a:xfrm>
          <a:prstGeom prst="rect">
            <a:avLst/>
          </a:prstGeom>
          <a:noFill/>
        </p:spPr>
        <p:txBody>
          <a:bodyPr lIns="45720" tIns="45720" rIns="45720" bIns="4572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 i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</p:txBody>
      </p:sp>
      <p:pic>
        <p:nvPicPr>
          <p:cNvPr id="25" name="Picture 7">
            <a:extLst>
              <a:ext uri="{FF2B5EF4-FFF2-40B4-BE49-F238E27FC236}">
                <a16:creationId xmlns:a16="http://schemas.microsoft.com/office/drawing/2014/main" id="{C5A29C15-48D7-6644-9164-6F819B3D7D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431800"/>
            <a:ext cx="714359" cy="375341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B2559ED-95F1-F66B-5A2F-A212CE3F2F8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014" y="5824731"/>
            <a:ext cx="10972800" cy="287338"/>
          </a:xfrm>
          <a:prstGeom prst="rect">
            <a:avLst/>
          </a:prstGeom>
        </p:spPr>
        <p:txBody>
          <a:bodyPr lIns="45720" rIns="45720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GB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746146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eft Sky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42D79D-196D-79B2-C9D9-9E420F6F73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014" y="2941508"/>
            <a:ext cx="10972800" cy="1504200"/>
          </a:xfrm>
          <a:prstGeom prst="rect">
            <a:avLst/>
          </a:prstGeom>
          <a:noFill/>
        </p:spPr>
        <p:txBody>
          <a:bodyPr lIns="45720" tIns="45720" rIns="45720" bIns="4572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</a:t>
            </a:r>
            <a:endParaRPr lang="en-US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D946DB3-26D2-2EE1-728C-7D32C4930F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014" y="4533637"/>
            <a:ext cx="10972800" cy="398668"/>
          </a:xfrm>
          <a:prstGeom prst="rect">
            <a:avLst/>
          </a:prstGeom>
          <a:noFill/>
        </p:spPr>
        <p:txBody>
          <a:bodyPr lIns="45720" tIns="45720" rIns="45720" bIns="4572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chemeClr val="bg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07CA8F8-C47B-50F4-9C65-C46111F86B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014" y="5150448"/>
            <a:ext cx="10972800" cy="548640"/>
          </a:xfrm>
          <a:prstGeom prst="rect">
            <a:avLst/>
          </a:prstGeom>
          <a:noFill/>
        </p:spPr>
        <p:txBody>
          <a:bodyPr lIns="45720" tIns="45720" rIns="45720" bIns="4572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 i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</p:txBody>
      </p:sp>
      <p:pic>
        <p:nvPicPr>
          <p:cNvPr id="25" name="Picture 7">
            <a:extLst>
              <a:ext uri="{FF2B5EF4-FFF2-40B4-BE49-F238E27FC236}">
                <a16:creationId xmlns:a16="http://schemas.microsoft.com/office/drawing/2014/main" id="{C5A29C15-48D7-6644-9164-6F819B3D7D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431800"/>
            <a:ext cx="714359" cy="375341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B2559ED-95F1-F66B-5A2F-A212CE3F2F8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014" y="5824731"/>
            <a:ext cx="10972800" cy="287338"/>
          </a:xfrm>
          <a:prstGeom prst="rect">
            <a:avLst/>
          </a:prstGeom>
        </p:spPr>
        <p:txBody>
          <a:bodyPr lIns="45720" rIns="45720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777786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BA1FD7D-7C93-E645-B2E9-AD2B9329C1E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5930" y="2565402"/>
            <a:ext cx="10232589" cy="63737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ts val="4800"/>
              </a:lnSpc>
              <a:buFont typeface="Arial" panose="020B0604020202020204" pitchFamily="34" charset="0"/>
              <a:buNone/>
              <a:defRPr sz="4200" b="0" i="0" spc="0" baseline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Segue slide copy goes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597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eft Photo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42D79D-196D-79B2-C9D9-9E420F6F73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014" y="2941508"/>
            <a:ext cx="7223760" cy="1504200"/>
          </a:xfrm>
          <a:prstGeom prst="rect">
            <a:avLst/>
          </a:prstGeom>
          <a:noFill/>
        </p:spPr>
        <p:txBody>
          <a:bodyPr lIns="45720" tIns="45720" rIns="45720" bIns="4572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accent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</a:t>
            </a:r>
            <a:endParaRPr lang="en-US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D946DB3-26D2-2EE1-728C-7D32C4930F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014" y="4533637"/>
            <a:ext cx="7223760" cy="398668"/>
          </a:xfrm>
          <a:prstGeom prst="rect">
            <a:avLst/>
          </a:prstGeom>
          <a:noFill/>
        </p:spPr>
        <p:txBody>
          <a:bodyPr lIns="45720" tIns="45720" rIns="45720" bIns="4572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chemeClr val="accent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07CA8F8-C47B-50F4-9C65-C46111F86B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014" y="5150448"/>
            <a:ext cx="7223760" cy="548640"/>
          </a:xfrm>
          <a:prstGeom prst="rect">
            <a:avLst/>
          </a:prstGeom>
          <a:noFill/>
        </p:spPr>
        <p:txBody>
          <a:bodyPr lIns="45720" tIns="45720" rIns="45720" bIns="4572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 i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</p:txBody>
      </p:sp>
      <p:pic>
        <p:nvPicPr>
          <p:cNvPr id="25" name="Picture 7">
            <a:extLst>
              <a:ext uri="{FF2B5EF4-FFF2-40B4-BE49-F238E27FC236}">
                <a16:creationId xmlns:a16="http://schemas.microsoft.com/office/drawing/2014/main" id="{C5A29C15-48D7-6644-9164-6F819B3D7D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431800"/>
            <a:ext cx="714359" cy="375341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B2559ED-95F1-F66B-5A2F-A212CE3F2F8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014" y="5824731"/>
            <a:ext cx="7223760" cy="287338"/>
          </a:xfrm>
          <a:prstGeom prst="rect">
            <a:avLst/>
          </a:prstGeom>
        </p:spPr>
        <p:txBody>
          <a:bodyPr lIns="45720" rIns="45720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GB"/>
              <a:t>Date</a:t>
            </a:r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3142FB2B-DAA9-0877-DC48-2611FC3FC41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186059" y="0"/>
            <a:ext cx="4005943" cy="6858000"/>
          </a:xfrm>
          <a:prstGeom prst="rect">
            <a:avLst/>
          </a:prstGeom>
          <a:solidFill>
            <a:schemeClr val="accent4">
              <a:alpha val="25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11464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Left Photo Sk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C42D79D-196D-79B2-C9D9-9E420F6F73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014" y="2941508"/>
            <a:ext cx="7223760" cy="1504200"/>
          </a:xfrm>
          <a:prstGeom prst="rect">
            <a:avLst/>
          </a:prstGeom>
          <a:noFill/>
        </p:spPr>
        <p:txBody>
          <a:bodyPr lIns="45720" tIns="45720" rIns="45720" bIns="45720" anchor="b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4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</a:t>
            </a:r>
            <a:endParaRPr lang="en-US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D946DB3-26D2-2EE1-728C-7D32C4930F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014" y="4533637"/>
            <a:ext cx="7223760" cy="398668"/>
          </a:xfrm>
          <a:prstGeom prst="rect">
            <a:avLst/>
          </a:prstGeom>
          <a:noFill/>
        </p:spPr>
        <p:txBody>
          <a:bodyPr lIns="45720" tIns="45720" rIns="45720" bIns="4572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chemeClr val="bg1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07CA8F8-C47B-50F4-9C65-C46111F86B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014" y="5150448"/>
            <a:ext cx="7223760" cy="548640"/>
          </a:xfrm>
          <a:prstGeom prst="rect">
            <a:avLst/>
          </a:prstGeom>
          <a:noFill/>
        </p:spPr>
        <p:txBody>
          <a:bodyPr lIns="45720" tIns="45720" rIns="45720" bIns="4572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 i="0">
                <a:solidFill>
                  <a:schemeClr val="tx1"/>
                </a:solidFill>
                <a:latin typeface="+mn-lt"/>
                <a:cs typeface="CiscoSansTT Ligh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name, Speaker title </a:t>
            </a:r>
            <a:br>
              <a:rPr lang="en-GB"/>
            </a:br>
            <a:r>
              <a:rPr lang="en-GB"/>
              <a:t>Department</a:t>
            </a:r>
          </a:p>
        </p:txBody>
      </p:sp>
      <p:pic>
        <p:nvPicPr>
          <p:cNvPr id="25" name="Picture 7">
            <a:extLst>
              <a:ext uri="{FF2B5EF4-FFF2-40B4-BE49-F238E27FC236}">
                <a16:creationId xmlns:a16="http://schemas.microsoft.com/office/drawing/2014/main" id="{C5A29C15-48D7-6644-9164-6F819B3D7D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2" y="431800"/>
            <a:ext cx="714359" cy="375341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B2559ED-95F1-F66B-5A2F-A212CE3F2F8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014" y="5824731"/>
            <a:ext cx="7223760" cy="287338"/>
          </a:xfrm>
          <a:prstGeom prst="rect">
            <a:avLst/>
          </a:prstGeom>
        </p:spPr>
        <p:txBody>
          <a:bodyPr lIns="45720" rIns="45720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Date</a:t>
            </a:r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3142FB2B-DAA9-0877-DC48-2611FC3FC41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186059" y="0"/>
            <a:ext cx="4005943" cy="6858000"/>
          </a:xfrm>
          <a:prstGeom prst="rect">
            <a:avLst/>
          </a:prstGeom>
          <a:solidFill>
            <a:schemeClr val="accent4">
              <a:alpha val="25000"/>
            </a:schemeClr>
          </a:solidFill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89251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0E683ED-333E-71AE-8D5B-04FB014DEDA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5930" y="2789671"/>
            <a:ext cx="10232136" cy="637377"/>
          </a:xfrm>
          <a:prstGeom prst="rect">
            <a:avLst/>
          </a:prstGeom>
        </p:spPr>
        <p:txBody>
          <a:bodyPr lIns="45720" tIns="45720" rIns="45720" bIns="45720" anchor="b"/>
          <a:lstStyle>
            <a:lvl1pPr marL="0" indent="0" algn="l">
              <a:lnSpc>
                <a:spcPts val="4800"/>
              </a:lnSpc>
              <a:buFont typeface="Arial" panose="020B0604020202020204" pitchFamily="34" charset="0"/>
              <a:buNone/>
              <a:defRPr sz="4400" b="0" i="0" spc="0" baseline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Segue slide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00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2D482-EDEF-0534-A336-804F44744A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41120" y="2772055"/>
            <a:ext cx="10241280" cy="640080"/>
          </a:xfrm>
          <a:prstGeom prst="rect">
            <a:avLst/>
          </a:prstGeom>
        </p:spPr>
        <p:txBody>
          <a:bodyPr lIns="45720" rIns="45720" anchor="ctr"/>
          <a:lstStyle>
            <a:lvl1pPr marL="0" indent="0" algn="r">
              <a:lnSpc>
                <a:spcPts val="4800"/>
              </a:lnSpc>
              <a:buFont typeface="Arial" panose="020B0604020202020204" pitchFamily="34" charset="0"/>
              <a:buNone/>
              <a:defRPr sz="4400" b="0" i="0" spc="0" baseline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Transition slide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35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Midn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 2">
            <a:extLst>
              <a:ext uri="{FF2B5EF4-FFF2-40B4-BE49-F238E27FC236}">
                <a16:creationId xmlns:a16="http://schemas.microsoft.com/office/drawing/2014/main" id="{055E4C37-FAD6-B449-9189-A035C0C9E8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9601" y="5658220"/>
            <a:ext cx="10972800" cy="465891"/>
          </a:xfrm>
          <a:prstGeom prst="rect">
            <a:avLst/>
          </a:prstGeom>
        </p:spPr>
        <p:txBody>
          <a:bodyPr lIns="45720" tIns="45710" rIns="45720" bIns="45710" anchor="t" anchorCtr="0">
            <a:no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b="0" i="0">
                <a:solidFill>
                  <a:schemeClr val="bg2"/>
                </a:solidFill>
                <a:latin typeface="+mn-lt"/>
                <a:cs typeface="CiscoSansTT" panose="020B0503020201020303" pitchFamily="34" charset="0"/>
              </a:defRPr>
            </a:lvl1pPr>
            <a:lvl2pPr marL="45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role</a:t>
            </a:r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EADEB85-EFB9-A048-BE6B-F1473C4999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5233078"/>
            <a:ext cx="10972800" cy="398668"/>
          </a:xfrm>
          <a:prstGeom prst="rect">
            <a:avLst/>
          </a:prstGeom>
        </p:spPr>
        <p:txBody>
          <a:bodyPr lIns="45720" tIns="45710" rIns="45720" bIns="4571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Speaker name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6E3EA5B-6C70-8F4D-9385-EC53B25066C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9521" y="1398874"/>
            <a:ext cx="10376024" cy="3311089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48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bg2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As the adoption of multi-cloud strategy grows, Ulla </a:t>
            </a:r>
            <a:r>
              <a:rPr lang="en-GB" err="1"/>
              <a:t>sitiora</a:t>
            </a:r>
            <a:r>
              <a:rPr lang="en-GB"/>
              <a:t> </a:t>
            </a:r>
            <a:r>
              <a:rPr lang="en-GB" err="1"/>
              <a:t>turest</a:t>
            </a:r>
            <a:r>
              <a:rPr lang="en-GB"/>
              <a:t> </a:t>
            </a:r>
            <a:r>
              <a:rPr lang="en-GB" err="1"/>
              <a:t>experibus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pa </a:t>
            </a:r>
            <a:r>
              <a:rPr lang="en-GB" err="1"/>
              <a:t>dolor</a:t>
            </a:r>
            <a:r>
              <a:rPr lang="en-GB"/>
              <a:t> a </a:t>
            </a:r>
            <a:r>
              <a:rPr lang="en-GB" err="1"/>
              <a:t>conestia</a:t>
            </a:r>
            <a:r>
              <a:rPr lang="en-GB"/>
              <a:t> vent </a:t>
            </a:r>
            <a:r>
              <a:rPr lang="en-GB" err="1"/>
              <a:t>eosse</a:t>
            </a:r>
            <a:r>
              <a:rPr lang="en-GB"/>
              <a:t> non </a:t>
            </a:r>
            <a:r>
              <a:rPr lang="en-GB" err="1"/>
              <a:t>consequ</a:t>
            </a:r>
            <a:r>
              <a:rPr lang="en-GB"/>
              <a:t> </a:t>
            </a:r>
            <a:r>
              <a:rPr lang="en-GB" err="1"/>
              <a:t>aturit</a:t>
            </a:r>
            <a:r>
              <a:rPr lang="en-GB"/>
              <a:t> </a:t>
            </a:r>
            <a:r>
              <a:rPr lang="en-GB" err="1"/>
              <a:t>faccum</a:t>
            </a:r>
            <a:r>
              <a:rPr lang="en-GB"/>
              <a:t> qui </a:t>
            </a:r>
            <a:r>
              <a:rPr lang="en-GB" err="1"/>
              <a:t>dolor</a:t>
            </a:r>
            <a:r>
              <a:rPr lang="en-GB"/>
              <a:t> a </a:t>
            </a:r>
            <a:r>
              <a:rPr lang="en-GB" err="1"/>
              <a:t>num</a:t>
            </a:r>
            <a:endParaRPr lang="en-GB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E18B2BC-5B8F-6442-A3B3-AB5D063112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41976" y="733891"/>
            <a:ext cx="1508048" cy="836396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191B82D-853E-F074-193C-5B7F13F89D29}"/>
              </a:ext>
            </a:extLst>
          </p:cNvPr>
          <p:cNvCxnSpPr>
            <a:cxnSpLocks/>
          </p:cNvCxnSpPr>
          <p:nvPr userDrawn="1"/>
        </p:nvCxnSpPr>
        <p:spPr>
          <a:xfrm>
            <a:off x="4545877" y="4934857"/>
            <a:ext cx="310025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3840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520C842-0F32-695C-C13C-22709486A2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1966" y="1549400"/>
            <a:ext cx="5166360" cy="660401"/>
          </a:xfrm>
          <a:prstGeom prst="rect">
            <a:avLst/>
          </a:prstGeom>
        </p:spPr>
        <p:txBody>
          <a:bodyPr lIns="45720" tIns="45720" rIns="45720" bIns="45720" anchor="b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3200" b="0" i="0" spc="0" baseline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68D6516-732F-28D1-A6A6-F2DE6AD69B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964" y="2565400"/>
            <a:ext cx="5166360" cy="274320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dolore.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et dolore.</a:t>
            </a:r>
            <a:endParaRPr lang="en-GB"/>
          </a:p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588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35059BF6-2F19-7F49-9CBE-82197BDDFC8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0937" y="2382519"/>
            <a:ext cx="5169260" cy="36576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8B70A03-DFE5-BAFE-E792-E9F9971D5D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1965" y="2382520"/>
            <a:ext cx="5169260" cy="36576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8DA8E-89D4-2754-2F23-8BC1A882CC6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3679" y="2932588"/>
            <a:ext cx="5166360" cy="146304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AC6832F-2D70-B8EC-0B06-A53E0213069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99977" y="2932588"/>
            <a:ext cx="5166360" cy="146304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EA1A354-0871-A2E1-F013-7080A6D3E53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1966" y="1549400"/>
            <a:ext cx="5166360" cy="660401"/>
          </a:xfrm>
          <a:prstGeom prst="rect">
            <a:avLst/>
          </a:prstGeom>
        </p:spPr>
        <p:txBody>
          <a:bodyPr lIns="45720" tIns="45720" rIns="45720" bIns="4572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200" b="0" i="0" spc="0" baseline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6C8EA024-D9FE-B723-2F3F-890E3F4517D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07661" y="1551433"/>
            <a:ext cx="5165819" cy="658368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3273003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7A1D91-B0C5-82DE-7D46-53E481769CC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1966" y="2382520"/>
            <a:ext cx="3489235" cy="36576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5F39481-2908-3822-701D-5FF87E1F03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93165" y="2382520"/>
            <a:ext cx="3489235" cy="36576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3BD0ABDF-0D5E-A765-9F69-3BC9541847C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362645" y="2382520"/>
            <a:ext cx="3489235" cy="36576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Subtitle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3EB9F6D8-47DF-1F5B-55DF-071309C37F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62644" y="1549400"/>
            <a:ext cx="3489236" cy="660402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1B9F0F59-8C07-4391-070A-F127239E51B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93165" y="1549400"/>
            <a:ext cx="3489762" cy="660402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90CFD439-E346-0E67-C9C2-132C9C4EAD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966" y="2932240"/>
            <a:ext cx="3489235" cy="182880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4CB3C8-42AF-C48C-331D-14C6776D22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93165" y="2932240"/>
            <a:ext cx="3489235" cy="182880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995EC4FE-BFD0-FE57-EEA5-41CE4454142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62645" y="2932240"/>
            <a:ext cx="3489235" cy="182880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EF17F4-A551-A381-6DF1-CED9B14FF85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1966" y="1549400"/>
            <a:ext cx="3493008" cy="660401"/>
          </a:xfrm>
          <a:prstGeom prst="rect">
            <a:avLst/>
          </a:prstGeom>
        </p:spPr>
        <p:txBody>
          <a:bodyPr lIns="45720" tIns="45720" rIns="45720" bIns="4572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200" b="0" i="0" spc="0" baseline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00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w Ico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E02DD01B-53E6-C542-A933-2D42DD0D2C6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2127" y="12520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7EBF19C-49E3-D24F-8832-1A12184F66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679" y="3668309"/>
            <a:ext cx="5166360" cy="146304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3148D23F-4FB0-0283-D700-8A06DCABC28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0621" y="2763200"/>
            <a:ext cx="5166360" cy="658368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C5C6BDEC-E33F-4C34-5403-6A238AB80D5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399978" y="12520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2136F578-A3CF-9005-0901-E724D7D5226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99977" y="3668309"/>
            <a:ext cx="5166360" cy="146304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labore.</a:t>
            </a:r>
          </a:p>
          <a:p>
            <a:pPr lvl="0"/>
            <a:endParaRPr lang="en-GB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DFE46B3-A8B5-C645-B495-DA6D531805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1758" y="2763200"/>
            <a:ext cx="5166360" cy="658368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2990521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w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96CA1346-1D62-4F41-BA11-B3EEBA6B519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40226" y="2763200"/>
            <a:ext cx="3511549" cy="665802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53E5B521-5917-164E-BF18-105160A01C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76847" y="2763200"/>
            <a:ext cx="3511549" cy="665802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8143D29F-44CB-0E44-8852-5377E5E8F51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59394" y="12520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E02DD01B-53E6-C542-A933-2D42DD0D2C6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2127" y="12520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EE6224FA-C881-7942-88CA-85C557540C4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086661" y="1252071"/>
            <a:ext cx="1024772" cy="957729"/>
          </a:xfrm>
          <a:prstGeom prst="rect">
            <a:avLst/>
          </a:prstGeom>
          <a:noFill/>
        </p:spPr>
        <p:txBody>
          <a:bodyPr vert="horz" lIns="91420" tIns="45710" rIns="91420" bIns="45710" anchor="ctr"/>
          <a:lstStyle>
            <a:lvl1pPr marL="0" indent="0" algn="ctr">
              <a:buNone/>
              <a:defRPr sz="1200" b="0" i="0" baseline="0">
                <a:solidFill>
                  <a:schemeClr val="bg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to add marketing icon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66A53209-57D8-0C80-F7FB-B1A028923F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2125" y="3675743"/>
            <a:ext cx="3489235" cy="164592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629FA-854C-9FDB-35AE-257C4F46B33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50253" y="3675743"/>
            <a:ext cx="3489235" cy="164592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86DDF84-07E1-9F30-2A61-508622F128A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102968" y="3675743"/>
            <a:ext cx="3489235" cy="1645920"/>
          </a:xfrm>
          <a:prstGeom prst="rect">
            <a:avLst/>
          </a:prstGeom>
        </p:spPr>
        <p:txBody>
          <a:bodyPr lIns="45720" tIns="45720" rIns="45720" bIns="45720">
            <a:noAutofit/>
          </a:bodyPr>
          <a:lstStyle>
            <a:lvl1pPr marL="0" marR="0" indent="0" algn="l" defTabSz="912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 sz="1400" b="0" i="0" baseline="0">
                <a:solidFill>
                  <a:schemeClr val="bg2"/>
                </a:solidFill>
                <a:latin typeface="+mn-lt"/>
                <a:cs typeface="CiscoSansTT Light" panose="020B0503020201020303" pitchFamily="34" charset="0"/>
              </a:defRPr>
            </a:lvl1pPr>
            <a:lvl2pPr marL="406371" indent="0">
              <a:buNone/>
              <a:defRPr/>
            </a:lvl2pPr>
            <a:lvl3pPr marL="569863" indent="0">
              <a:buNone/>
              <a:defRPr/>
            </a:lvl3pPr>
            <a:lvl4pPr marL="688920" indent="0">
              <a:buNone/>
              <a:defRPr/>
            </a:lvl4pPr>
            <a:lvl5pPr marL="801621" indent="0">
              <a:buNone/>
              <a:defRPr/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labore et dolore. 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et dolore.</a:t>
            </a:r>
          </a:p>
          <a:p>
            <a:pPr lvl="0"/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4F16851C-FF16-C8FD-C1A2-97DC62B0B3A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1759" y="2755766"/>
            <a:ext cx="3493008" cy="665802"/>
          </a:xfrm>
          <a:prstGeom prst="rect">
            <a:avLst/>
          </a:prstGeom>
        </p:spPr>
        <p:txBody>
          <a:bodyPr lIns="45720" tIns="45720" rIns="45720" bIns="4572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0" i="0">
                <a:solidFill>
                  <a:schemeClr val="accent1"/>
                </a:solidFill>
                <a:latin typeface="+mj-lt"/>
                <a:cs typeface="CiscoSansTT ExtraLight" panose="020B0303020201020303" pitchFamily="34" charset="0"/>
              </a:defRPr>
            </a:lvl1pPr>
          </a:lstStyle>
          <a:p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041101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image" Target="../media/image2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26" Type="http://schemas.openxmlformats.org/officeDocument/2006/relationships/slideLayout" Target="../slideLayouts/slideLayout75.xml"/><Relationship Id="rId39" Type="http://schemas.openxmlformats.org/officeDocument/2006/relationships/theme" Target="../theme/theme2.xml"/><Relationship Id="rId21" Type="http://schemas.openxmlformats.org/officeDocument/2006/relationships/slideLayout" Target="../slideLayouts/slideLayout70.xml"/><Relationship Id="rId34" Type="http://schemas.openxmlformats.org/officeDocument/2006/relationships/slideLayout" Target="../slideLayouts/slideLayout83.xml"/><Relationship Id="rId7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0" Type="http://schemas.openxmlformats.org/officeDocument/2006/relationships/slideLayout" Target="../slideLayouts/slideLayout69.xml"/><Relationship Id="rId29" Type="http://schemas.openxmlformats.org/officeDocument/2006/relationships/slideLayout" Target="../slideLayouts/slideLayout78.xml"/><Relationship Id="rId41" Type="http://schemas.openxmlformats.org/officeDocument/2006/relationships/image" Target="../media/image16.svg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73.xml"/><Relationship Id="rId32" Type="http://schemas.openxmlformats.org/officeDocument/2006/relationships/slideLayout" Target="../slideLayouts/slideLayout81.xml"/><Relationship Id="rId37" Type="http://schemas.openxmlformats.org/officeDocument/2006/relationships/slideLayout" Target="../slideLayouts/slideLayout86.xml"/><Relationship Id="rId40" Type="http://schemas.openxmlformats.org/officeDocument/2006/relationships/image" Target="../media/image15.png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23" Type="http://schemas.openxmlformats.org/officeDocument/2006/relationships/slideLayout" Target="../slideLayouts/slideLayout72.xml"/><Relationship Id="rId28" Type="http://schemas.openxmlformats.org/officeDocument/2006/relationships/slideLayout" Target="../slideLayouts/slideLayout77.xml"/><Relationship Id="rId36" Type="http://schemas.openxmlformats.org/officeDocument/2006/relationships/slideLayout" Target="../slideLayouts/slideLayout85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31" Type="http://schemas.openxmlformats.org/officeDocument/2006/relationships/slideLayout" Target="../slideLayouts/slideLayout80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71.xml"/><Relationship Id="rId27" Type="http://schemas.openxmlformats.org/officeDocument/2006/relationships/slideLayout" Target="../slideLayouts/slideLayout76.xml"/><Relationship Id="rId30" Type="http://schemas.openxmlformats.org/officeDocument/2006/relationships/slideLayout" Target="../slideLayouts/slideLayout79.xml"/><Relationship Id="rId35" Type="http://schemas.openxmlformats.org/officeDocument/2006/relationships/slideLayout" Target="../slideLayouts/slideLayout84.xml"/><Relationship Id="rId8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5" Type="http://schemas.openxmlformats.org/officeDocument/2006/relationships/slideLayout" Target="../slideLayouts/slideLayout74.xml"/><Relationship Id="rId33" Type="http://schemas.openxmlformats.org/officeDocument/2006/relationships/slideLayout" Target="../slideLayouts/slideLayout82.xml"/><Relationship Id="rId38" Type="http://schemas.openxmlformats.org/officeDocument/2006/relationships/slideLayout" Target="../slideLayouts/slideLayout87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0.xml"/><Relationship Id="rId18" Type="http://schemas.openxmlformats.org/officeDocument/2006/relationships/slideLayout" Target="../slideLayouts/slideLayout105.xml"/><Relationship Id="rId26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9.xml"/><Relationship Id="rId17" Type="http://schemas.openxmlformats.org/officeDocument/2006/relationships/slideLayout" Target="../slideLayouts/slideLayout104.xml"/><Relationship Id="rId25" Type="http://schemas.openxmlformats.org/officeDocument/2006/relationships/slideLayout" Target="../slideLayouts/slideLayout112.xml"/><Relationship Id="rId33" Type="http://schemas.openxmlformats.org/officeDocument/2006/relationships/image" Target="../media/image16.svg"/><Relationship Id="rId2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03.xml"/><Relationship Id="rId20" Type="http://schemas.openxmlformats.org/officeDocument/2006/relationships/slideLayout" Target="../slideLayouts/slideLayout107.xml"/><Relationship Id="rId29" Type="http://schemas.openxmlformats.org/officeDocument/2006/relationships/slideLayout" Target="../slideLayouts/slideLayout116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111.xml"/><Relationship Id="rId32" Type="http://schemas.openxmlformats.org/officeDocument/2006/relationships/image" Target="../media/image15.png"/><Relationship Id="rId5" Type="http://schemas.openxmlformats.org/officeDocument/2006/relationships/slideLayout" Target="../slideLayouts/slideLayout92.xml"/><Relationship Id="rId15" Type="http://schemas.openxmlformats.org/officeDocument/2006/relationships/slideLayout" Target="../slideLayouts/slideLayout102.xml"/><Relationship Id="rId23" Type="http://schemas.openxmlformats.org/officeDocument/2006/relationships/slideLayout" Target="../slideLayouts/slideLayout110.xml"/><Relationship Id="rId28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97.xml"/><Relationship Id="rId19" Type="http://schemas.openxmlformats.org/officeDocument/2006/relationships/slideLayout" Target="../slideLayouts/slideLayout106.xml"/><Relationship Id="rId31" Type="http://schemas.openxmlformats.org/officeDocument/2006/relationships/theme" Target="../theme/theme3.xml"/><Relationship Id="rId4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6.xml"/><Relationship Id="rId14" Type="http://schemas.openxmlformats.org/officeDocument/2006/relationships/slideLayout" Target="../slideLayouts/slideLayout101.xml"/><Relationship Id="rId22" Type="http://schemas.openxmlformats.org/officeDocument/2006/relationships/slideLayout" Target="../slideLayouts/slideLayout109.xml"/><Relationship Id="rId27" Type="http://schemas.openxmlformats.org/officeDocument/2006/relationships/slideLayout" Target="../slideLayouts/slideLayout114.xml"/><Relationship Id="rId30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9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43E5826-E261-5240-BCCC-F517FDB6EBB5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1142755" y="6383796"/>
            <a:ext cx="4534733" cy="164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defTabSz="81431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33" b="0" i="0" spc="27" baseline="0">
                <a:solidFill>
                  <a:schemeClr val="tx1"/>
                </a:solidFill>
                <a:latin typeface="CiscoSansTT Light" panose="020B0503020201020303" pitchFamily="34" charset="0"/>
                <a:ea typeface="+mn-ea"/>
                <a:cs typeface="CiscoSansTT Light" panose="020B0503020201020303" pitchFamily="34" charset="0"/>
              </a:rPr>
              <a:t>© 2022  Cisco and/or its affiliates. All rights reserved.   Cisco Confidential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563804D0-1B5B-924C-8995-DA787F4942D5}"/>
              </a:ext>
            </a:extLst>
          </p:cNvPr>
          <p:cNvPicPr>
            <a:picLocks noChangeAspect="1"/>
          </p:cNvPicPr>
          <p:nvPr userDrawn="1"/>
        </p:nvPicPr>
        <p:blipFill>
          <a:blip r:embed="rId5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2"/>
              </a:ext>
            </a:extLst>
          </a:blip>
          <a:srcRect/>
          <a:stretch/>
        </p:blipFill>
        <p:spPr>
          <a:xfrm>
            <a:off x="609602" y="6342698"/>
            <a:ext cx="396305" cy="20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1997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733" b="0" i="0" u="none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5pPr>
      <a:lvl6pPr marL="609595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6pPr>
      <a:lvl7pPr marL="1219190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7pPr>
      <a:lvl8pPr marL="1828785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8pPr>
      <a:lvl9pPr marL="2438379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82" indent="-226482" algn="l" defTabSz="912276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8363" indent="-287865" algn="l" defTabSz="912276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8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5728" indent="-226482" algn="l" defTabSz="912276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70978" indent="-226482" algn="l" defTabSz="912276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6228" indent="-226482" algn="l" defTabSz="912276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51798" indent="-228592" algn="l" defTabSz="914362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781" indent="-228561" algn="l" defTabSz="914362" rtl="0" eaLnBrk="1" latinLnBrk="0" hangingPunct="1">
        <a:spcBef>
          <a:spcPts val="800"/>
        </a:spcBef>
        <a:buFont typeface="Arial" pitchFamily="34" charset="0"/>
        <a:buChar char="•"/>
        <a:defRPr sz="1067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267" indent="0" algn="l" defTabSz="91436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38" indent="-228592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62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2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5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3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086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267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0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80">
          <p15:clr>
            <a:srgbClr val="F26B43"/>
          </p15:clr>
        </p15:guide>
        <p15:guide id="2" pos="384">
          <p15:clr>
            <a:srgbClr val="F26B43"/>
          </p15:clr>
        </p15:guide>
        <p15:guide id="3" pos="7296">
          <p15:clr>
            <a:srgbClr val="F26B43"/>
          </p15:clr>
        </p15:guide>
        <p15:guide id="4" orient="horz" pos="1392">
          <p15:clr>
            <a:srgbClr val="F26B43"/>
          </p15:clr>
        </p15:guide>
        <p15:guide id="5" orient="horz" pos="272">
          <p15:clr>
            <a:srgbClr val="F26B43"/>
          </p15:clr>
        </p15:guide>
        <p15:guide id="6" pos="3835">
          <p15:clr>
            <a:srgbClr val="F26B43"/>
          </p15:clr>
        </p15:guide>
        <p15:guide id="7" orient="horz" pos="1616">
          <p15:clr>
            <a:srgbClr val="F26B43"/>
          </p15:clr>
        </p15:guide>
        <p15:guide id="9" orient="horz" pos="3856">
          <p15:clr>
            <a:srgbClr val="F26B43"/>
          </p15:clr>
        </p15:guide>
        <p15:guide id="10" orient="horz" pos="464">
          <p15:clr>
            <a:srgbClr val="F26B43"/>
          </p15:clr>
        </p15:guide>
        <p15:guide id="11" orient="horz" pos="1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43E5826-E261-5240-BCCC-F517FDB6EBB5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1142755" y="6373473"/>
            <a:ext cx="4534733" cy="1752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defTabSz="81431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b="0" i="0" spc="27" baseline="0">
                <a:solidFill>
                  <a:schemeClr val="bg2"/>
                </a:solidFill>
                <a:latin typeface="+mn-lt"/>
                <a:ea typeface="+mn-ea"/>
                <a:cs typeface="CiscoSansTT Light" panose="020B0503020201020303" pitchFamily="34" charset="0"/>
              </a:rPr>
              <a:t>© 2024  Cisco and/or its affiliates. All rights reserved.   Cisco Confidential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563804D0-1B5B-924C-8995-DA787F4942D5}"/>
              </a:ext>
            </a:extLst>
          </p:cNvPr>
          <p:cNvPicPr>
            <a:picLocks noChangeAspect="1"/>
          </p:cNvPicPr>
          <p:nvPr userDrawn="1"/>
        </p:nvPicPr>
        <p:blipFill>
          <a:blip r:embed="rId40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1"/>
              </a:ext>
            </a:extLst>
          </a:blip>
          <a:srcRect/>
          <a:stretch/>
        </p:blipFill>
        <p:spPr>
          <a:xfrm>
            <a:off x="609602" y="6342698"/>
            <a:ext cx="396305" cy="208228"/>
          </a:xfrm>
          <a:prstGeom prst="rect">
            <a:avLst/>
          </a:prstGeom>
        </p:spPr>
      </p:pic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F21F2830-F0A3-2EAC-C709-5C928A8C4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2" y="384079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55BE63C-8C0C-FC75-3DF2-F8F96A3C8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2" y="1409700"/>
            <a:ext cx="10972798" cy="4724400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02438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  <p:sldLayoutId id="2147483728" r:id="rId18"/>
    <p:sldLayoutId id="2147483729" r:id="rId19"/>
    <p:sldLayoutId id="2147483730" r:id="rId20"/>
    <p:sldLayoutId id="2147483731" r:id="rId21"/>
    <p:sldLayoutId id="2147483732" r:id="rId22"/>
    <p:sldLayoutId id="2147483733" r:id="rId23"/>
    <p:sldLayoutId id="2147483734" r:id="rId24"/>
    <p:sldLayoutId id="2147483735" r:id="rId25"/>
    <p:sldLayoutId id="2147483736" r:id="rId26"/>
    <p:sldLayoutId id="2147483737" r:id="rId27"/>
    <p:sldLayoutId id="2147483738" r:id="rId28"/>
    <p:sldLayoutId id="2147483739" r:id="rId29"/>
    <p:sldLayoutId id="2147483740" r:id="rId30"/>
    <p:sldLayoutId id="2147483741" r:id="rId31"/>
    <p:sldLayoutId id="2147483742" r:id="rId32"/>
    <p:sldLayoutId id="2147483743" r:id="rId33"/>
    <p:sldLayoutId id="2147483744" r:id="rId34"/>
    <p:sldLayoutId id="2147483745" r:id="rId35"/>
    <p:sldLayoutId id="2147483746" r:id="rId36"/>
    <p:sldLayoutId id="2147483747" r:id="rId37"/>
    <p:sldLayoutId id="2147483748" r:id="rId3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600" b="0" i="0" u="none" kern="1200" dirty="0">
          <a:solidFill>
            <a:schemeClr val="accent1"/>
          </a:solidFill>
          <a:latin typeface="+mj-lt"/>
          <a:ea typeface="CiscoSansTT Thin" charset="0"/>
          <a:cs typeface="CiscoSansTT Thin" charset="0"/>
        </a:defRPr>
      </a:lvl1pPr>
      <a:lvl2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5pPr>
      <a:lvl6pPr marL="609595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6pPr>
      <a:lvl7pPr marL="1219190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7pPr>
      <a:lvl8pPr marL="1828785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8pPr>
      <a:lvl9pPr marL="2438379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82" indent="-226482" algn="l" defTabSz="912276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accent1"/>
        </a:buClr>
        <a:buSzPct val="90000"/>
        <a:buFont typeface="Arial" charset="0"/>
        <a:buChar char="•"/>
        <a:defRPr lang="en-US" sz="2400" kern="1200" dirty="0">
          <a:solidFill>
            <a:schemeClr val="bg2"/>
          </a:solidFill>
          <a:latin typeface="+mn-lt"/>
          <a:ea typeface="ＭＳ Ｐゴシック" charset="0"/>
          <a:cs typeface="CiscoSans"/>
        </a:defRPr>
      </a:lvl1pPr>
      <a:lvl2pPr marL="457200" indent="-227013" algn="l" defTabSz="912276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accent1"/>
        </a:buClr>
        <a:buFont typeface="Arial" charset="0"/>
        <a:buChar char="•"/>
        <a:defRPr lang="en-US" sz="2000" kern="1200" dirty="0">
          <a:solidFill>
            <a:schemeClr val="bg2"/>
          </a:solidFill>
          <a:latin typeface="+mn-lt"/>
          <a:ea typeface="ＭＳ Ｐゴシック" charset="0"/>
          <a:cs typeface="CiscoSans"/>
        </a:defRPr>
      </a:lvl2pPr>
      <a:lvl3pPr marL="569913" indent="-230188" algn="l" defTabSz="912276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Clr>
          <a:schemeClr val="accent1"/>
        </a:buClr>
        <a:buFont typeface="Arial" charset="0"/>
        <a:buChar char="•"/>
        <a:defRPr lang="en-US" sz="1800" kern="1200" dirty="0">
          <a:solidFill>
            <a:schemeClr val="bg2"/>
          </a:solidFill>
          <a:latin typeface="+mn-lt"/>
          <a:ea typeface="ＭＳ Ｐゴシック" charset="0"/>
          <a:cs typeface="CiscoSans"/>
        </a:defRPr>
      </a:lvl3pPr>
      <a:lvl4pPr marL="687388" indent="-230188" algn="l" defTabSz="912276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Clr>
          <a:schemeClr val="accent1"/>
        </a:buClr>
        <a:buFont typeface="Arial" charset="0"/>
        <a:buChar char="•"/>
        <a:defRPr lang="en-US" sz="1600" kern="1200" dirty="0">
          <a:solidFill>
            <a:schemeClr val="bg2"/>
          </a:solidFill>
          <a:latin typeface="+mn-lt"/>
          <a:ea typeface="ＭＳ Ｐゴシック" charset="0"/>
          <a:cs typeface="CiscoSans"/>
        </a:defRPr>
      </a:lvl4pPr>
      <a:lvl5pPr marL="801688" indent="-231775" algn="l" defTabSz="912276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Clr>
          <a:schemeClr val="accent1"/>
        </a:buClr>
        <a:buFont typeface="Arial" charset="0"/>
        <a:buChar char="•"/>
        <a:defRPr lang="en-US" sz="1400" kern="1200" dirty="0">
          <a:solidFill>
            <a:schemeClr val="bg2"/>
          </a:solidFill>
          <a:latin typeface="+mn-lt"/>
          <a:ea typeface="ＭＳ Ｐゴシック" charset="0"/>
          <a:cs typeface="CiscoSans"/>
        </a:defRPr>
      </a:lvl5pPr>
      <a:lvl6pPr marL="1151798" indent="-228592" algn="l" defTabSz="914362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781" indent="-228561" algn="l" defTabSz="914362" rtl="0" eaLnBrk="1" latinLnBrk="0" hangingPunct="1">
        <a:spcBef>
          <a:spcPts val="800"/>
        </a:spcBef>
        <a:buFont typeface="Arial" pitchFamily="34" charset="0"/>
        <a:buChar char="•"/>
        <a:defRPr sz="1067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267" indent="0" algn="l" defTabSz="91436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38" indent="-228592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62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2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5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3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086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267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0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">
          <p15:clr>
            <a:srgbClr val="F26B43"/>
          </p15:clr>
        </p15:guide>
        <p15:guide id="3" pos="7296">
          <p15:clr>
            <a:srgbClr val="F26B43"/>
          </p15:clr>
        </p15:guide>
        <p15:guide id="6" pos="3835">
          <p15:clr>
            <a:srgbClr val="F26B43"/>
          </p15:clr>
        </p15:guide>
        <p15:guide id="9" orient="horz" pos="3864">
          <p15:clr>
            <a:srgbClr val="F26B43"/>
          </p15:clr>
        </p15:guide>
        <p15:guide id="10" orient="horz" pos="240">
          <p15:clr>
            <a:srgbClr val="F26B43"/>
          </p15:clr>
        </p15:guide>
        <p15:guide id="11" orient="horz" pos="2160">
          <p15:clr>
            <a:srgbClr val="F26B43"/>
          </p15:clr>
        </p15:guide>
        <p15:guide id="12" orient="horz" pos="672">
          <p15:clr>
            <a:srgbClr val="F26B43"/>
          </p15:clr>
        </p15:guide>
        <p15:guide id="13" orient="horz" pos="88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43E5826-E261-5240-BCCC-F517FDB6EBB5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1142755" y="6373473"/>
            <a:ext cx="4534733" cy="1752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defTabSz="81431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b="0" i="0" spc="27" baseline="0">
                <a:solidFill>
                  <a:schemeClr val="bg2"/>
                </a:solidFill>
                <a:latin typeface="+mn-lt"/>
                <a:ea typeface="+mn-ea"/>
                <a:cs typeface="CiscoSansTT Light" panose="020B0503020201020303" pitchFamily="34" charset="0"/>
              </a:rPr>
              <a:t>© 2024  Cisco and/or its affiliates. All rights reserved.   Cisco Confidential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563804D0-1B5B-924C-8995-DA787F4942D5}"/>
              </a:ext>
            </a:extLst>
          </p:cNvPr>
          <p:cNvPicPr>
            <a:picLocks noChangeAspect="1"/>
          </p:cNvPicPr>
          <p:nvPr userDrawn="1"/>
        </p:nvPicPr>
        <p:blipFill>
          <a:blip r:embed="rId3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3"/>
              </a:ext>
            </a:extLst>
          </a:blip>
          <a:srcRect/>
          <a:stretch/>
        </p:blipFill>
        <p:spPr>
          <a:xfrm>
            <a:off x="609602" y="6342698"/>
            <a:ext cx="396305" cy="208228"/>
          </a:xfrm>
          <a:prstGeom prst="rect">
            <a:avLst/>
          </a:prstGeom>
        </p:spPr>
      </p:pic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F21F2830-F0A3-2EAC-C709-5C928A8C4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2" y="384079"/>
            <a:ext cx="10972800" cy="685800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55BE63C-8C0C-FC75-3DF2-F8F96A3C8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2" y="1409700"/>
            <a:ext cx="10972798" cy="4724400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77889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  <p:sldLayoutId id="2147483798" r:id="rId18"/>
    <p:sldLayoutId id="2147483799" r:id="rId19"/>
    <p:sldLayoutId id="2147483800" r:id="rId20"/>
    <p:sldLayoutId id="2147483801" r:id="rId21"/>
    <p:sldLayoutId id="2147483802" r:id="rId22"/>
    <p:sldLayoutId id="2147483803" r:id="rId23"/>
    <p:sldLayoutId id="2147483804" r:id="rId24"/>
    <p:sldLayoutId id="2147483805" r:id="rId25"/>
    <p:sldLayoutId id="2147483806" r:id="rId26"/>
    <p:sldLayoutId id="2147483807" r:id="rId27"/>
    <p:sldLayoutId id="2147483808" r:id="rId28"/>
    <p:sldLayoutId id="2147483809" r:id="rId29"/>
    <p:sldLayoutId id="2147483810" r:id="rId30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600" b="0" i="0" u="none" kern="1200" dirty="0">
          <a:solidFill>
            <a:schemeClr val="accent1"/>
          </a:solidFill>
          <a:latin typeface="+mj-lt"/>
          <a:ea typeface="CiscoSansTT Thin" charset="0"/>
          <a:cs typeface="CiscoSansTT Thin" charset="0"/>
        </a:defRPr>
      </a:lvl1pPr>
      <a:lvl2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5pPr>
      <a:lvl6pPr marL="609595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6pPr>
      <a:lvl7pPr marL="1219190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7pPr>
      <a:lvl8pPr marL="1828785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8pPr>
      <a:lvl9pPr marL="2438379" algn="l" defTabSz="91227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82" indent="-226482" algn="l" defTabSz="912276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accent1"/>
        </a:buClr>
        <a:buSzPct val="90000"/>
        <a:buFont typeface="Arial" charset="0"/>
        <a:buChar char="•"/>
        <a:defRPr lang="en-US" sz="2400" kern="1200" dirty="0">
          <a:solidFill>
            <a:schemeClr val="bg2"/>
          </a:solidFill>
          <a:latin typeface="+mn-lt"/>
          <a:ea typeface="ＭＳ Ｐゴシック" charset="0"/>
          <a:cs typeface="CiscoSans"/>
        </a:defRPr>
      </a:lvl1pPr>
      <a:lvl2pPr marL="457200" indent="-227013" algn="l" defTabSz="912276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accent1"/>
        </a:buClr>
        <a:buFont typeface="Arial" charset="0"/>
        <a:buChar char="•"/>
        <a:defRPr lang="en-US" sz="2000" kern="1200" dirty="0">
          <a:solidFill>
            <a:schemeClr val="bg2"/>
          </a:solidFill>
          <a:latin typeface="+mn-lt"/>
          <a:ea typeface="ＭＳ Ｐゴシック" charset="0"/>
          <a:cs typeface="CiscoSans"/>
        </a:defRPr>
      </a:lvl2pPr>
      <a:lvl3pPr marL="569913" indent="-230188" algn="l" defTabSz="912276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Clr>
          <a:schemeClr val="accent1"/>
        </a:buClr>
        <a:buFont typeface="Arial" charset="0"/>
        <a:buChar char="•"/>
        <a:defRPr lang="en-US" sz="1800" kern="1200" dirty="0">
          <a:solidFill>
            <a:schemeClr val="bg2"/>
          </a:solidFill>
          <a:latin typeface="+mn-lt"/>
          <a:ea typeface="ＭＳ Ｐゴシック" charset="0"/>
          <a:cs typeface="CiscoSans"/>
        </a:defRPr>
      </a:lvl3pPr>
      <a:lvl4pPr marL="687388" indent="-230188" algn="l" defTabSz="912276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Clr>
          <a:schemeClr val="accent1"/>
        </a:buClr>
        <a:buFont typeface="Arial" charset="0"/>
        <a:buChar char="•"/>
        <a:defRPr lang="en-US" sz="1600" kern="1200" dirty="0">
          <a:solidFill>
            <a:schemeClr val="bg2"/>
          </a:solidFill>
          <a:latin typeface="+mn-lt"/>
          <a:ea typeface="ＭＳ Ｐゴシック" charset="0"/>
          <a:cs typeface="CiscoSans"/>
        </a:defRPr>
      </a:lvl4pPr>
      <a:lvl5pPr marL="801688" indent="-231775" algn="l" defTabSz="912276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Clr>
          <a:schemeClr val="accent1"/>
        </a:buClr>
        <a:buFont typeface="Arial" charset="0"/>
        <a:buChar char="•"/>
        <a:defRPr lang="en-US" sz="1400" kern="1200" dirty="0">
          <a:solidFill>
            <a:schemeClr val="bg2"/>
          </a:solidFill>
          <a:latin typeface="+mn-lt"/>
          <a:ea typeface="ＭＳ Ｐゴシック" charset="0"/>
          <a:cs typeface="CiscoSans"/>
        </a:defRPr>
      </a:lvl5pPr>
      <a:lvl6pPr marL="1151798" indent="-228592" algn="l" defTabSz="914362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781" indent="-228561" algn="l" defTabSz="914362" rtl="0" eaLnBrk="1" latinLnBrk="0" hangingPunct="1">
        <a:spcBef>
          <a:spcPts val="800"/>
        </a:spcBef>
        <a:buFont typeface="Arial" pitchFamily="34" charset="0"/>
        <a:buChar char="•"/>
        <a:defRPr sz="1067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267" indent="0" algn="l" defTabSz="91436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38" indent="-228592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62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2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5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3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086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267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0" algn="l" defTabSz="91436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">
          <p15:clr>
            <a:srgbClr val="F26B43"/>
          </p15:clr>
        </p15:guide>
        <p15:guide id="3" pos="7296">
          <p15:clr>
            <a:srgbClr val="F26B43"/>
          </p15:clr>
        </p15:guide>
        <p15:guide id="6" pos="3835">
          <p15:clr>
            <a:srgbClr val="F26B43"/>
          </p15:clr>
        </p15:guide>
        <p15:guide id="9" orient="horz" pos="3864">
          <p15:clr>
            <a:srgbClr val="F26B43"/>
          </p15:clr>
        </p15:guide>
        <p15:guide id="10" orient="horz" pos="240">
          <p15:clr>
            <a:srgbClr val="F26B43"/>
          </p15:clr>
        </p15:guide>
        <p15:guide id="11" orient="horz" pos="2160">
          <p15:clr>
            <a:srgbClr val="F26B43"/>
          </p15:clr>
        </p15:guide>
        <p15:guide id="12" orient="horz" pos="672">
          <p15:clr>
            <a:srgbClr val="F26B43"/>
          </p15:clr>
        </p15:guide>
        <p15:guide id="13" orient="horz" pos="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4.xml"/><Relationship Id="rId5" Type="http://schemas.openxmlformats.org/officeDocument/2006/relationships/image" Target="../media/image47.svg"/><Relationship Id="rId4" Type="http://schemas.openxmlformats.org/officeDocument/2006/relationships/image" Target="../media/image4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6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4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4.xml"/><Relationship Id="rId6" Type="http://schemas.openxmlformats.org/officeDocument/2006/relationships/image" Target="../media/image31.png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4.xml"/><Relationship Id="rId5" Type="http://schemas.openxmlformats.org/officeDocument/2006/relationships/image" Target="../media/image43.svg"/><Relationship Id="rId4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E812A58-1C72-48E8-8381-54A394D5C37C}"/>
              </a:ext>
            </a:extLst>
          </p:cNvPr>
          <p:cNvSpPr txBox="1">
            <a:spLocks/>
          </p:cNvSpPr>
          <p:nvPr/>
        </p:nvSpPr>
        <p:spPr>
          <a:xfrm>
            <a:off x="611570" y="2439433"/>
            <a:ext cx="5967906" cy="98956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iscoSansTT Extra Light"/>
                <a:cs typeface="Arial"/>
                <a:sym typeface="Arial"/>
              </a:rPr>
              <a:t>Introduction to Supply Chain Management and Demand Forecasting 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A910DDF-131F-31EA-E4FF-675A06417063}"/>
              </a:ext>
            </a:extLst>
          </p:cNvPr>
          <p:cNvGrpSpPr/>
          <p:nvPr/>
        </p:nvGrpSpPr>
        <p:grpSpPr>
          <a:xfrm>
            <a:off x="6307159" y="401325"/>
            <a:ext cx="5884842" cy="6055347"/>
            <a:chOff x="6863255" y="738240"/>
            <a:chExt cx="5328744" cy="5737162"/>
          </a:xfrm>
        </p:grpSpPr>
        <p:sp>
          <p:nvSpPr>
            <p:cNvPr id="14" name="Google Shape;1144;p208">
              <a:extLst>
                <a:ext uri="{FF2B5EF4-FFF2-40B4-BE49-F238E27FC236}">
                  <a16:creationId xmlns:a16="http://schemas.microsoft.com/office/drawing/2014/main" id="{54A3810F-8010-0037-333A-460CE6994233}"/>
                </a:ext>
              </a:extLst>
            </p:cNvPr>
            <p:cNvSpPr/>
            <p:nvPr/>
          </p:nvSpPr>
          <p:spPr>
            <a:xfrm>
              <a:off x="7702500" y="738240"/>
              <a:ext cx="1155600" cy="1155600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A7CA477-530F-7A18-1DB9-4C34B58D3903}"/>
                </a:ext>
              </a:extLst>
            </p:cNvPr>
            <p:cNvGrpSpPr/>
            <p:nvPr/>
          </p:nvGrpSpPr>
          <p:grpSpPr>
            <a:xfrm>
              <a:off x="6863255" y="890878"/>
              <a:ext cx="5328744" cy="5584524"/>
              <a:chOff x="4522569" y="139138"/>
              <a:chExt cx="4618631" cy="4983098"/>
            </a:xfrm>
          </p:grpSpPr>
          <p:sp>
            <p:nvSpPr>
              <p:cNvPr id="11" name="Google Shape;1144;p208">
                <a:extLst>
                  <a:ext uri="{FF2B5EF4-FFF2-40B4-BE49-F238E27FC236}">
                    <a16:creationId xmlns:a16="http://schemas.microsoft.com/office/drawing/2014/main" id="{D669B7C6-F1B5-BB6C-3FCB-0ED893FE3529}"/>
                  </a:ext>
                </a:extLst>
              </p:cNvPr>
              <p:cNvSpPr/>
              <p:nvPr/>
            </p:nvSpPr>
            <p:spPr>
              <a:xfrm>
                <a:off x="7744714" y="3966636"/>
                <a:ext cx="1155600" cy="1155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pic>
            <p:nvPicPr>
              <p:cNvPr id="13" name="Google Shape;1094;p205">
                <a:extLst>
                  <a:ext uri="{FF2B5EF4-FFF2-40B4-BE49-F238E27FC236}">
                    <a16:creationId xmlns:a16="http://schemas.microsoft.com/office/drawing/2014/main" id="{B872FD8F-8F26-D805-3387-270617603D31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489" r="14489"/>
              <a:stretch/>
            </p:blipFill>
            <p:spPr>
              <a:xfrm flipH="1">
                <a:off x="4522569" y="139138"/>
                <a:ext cx="4618631" cy="4610071"/>
              </a:xfrm>
              <a:prstGeom prst="flowChartDelay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5" name="Name">
            <a:extLst>
              <a:ext uri="{FF2B5EF4-FFF2-40B4-BE49-F238E27FC236}">
                <a16:creationId xmlns:a16="http://schemas.microsoft.com/office/drawing/2014/main" id="{061DCB4B-A495-F3E6-4A02-E1127D82C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967" y="5114190"/>
            <a:ext cx="7223760" cy="548640"/>
          </a:xfrm>
        </p:spPr>
        <p:txBody>
          <a:bodyPr/>
          <a:lstStyle/>
          <a:p>
            <a:r>
              <a:rPr lang="en-GB" sz="1600">
                <a:latin typeface="CiscoSansTT Light"/>
                <a:ea typeface="ＭＳ Ｐゴシック"/>
                <a:cs typeface="CiscoSansTT Light"/>
              </a:rPr>
              <a:t>Madhwesh Parthakudi</a:t>
            </a:r>
          </a:p>
        </p:txBody>
      </p:sp>
    </p:spTree>
    <p:extLst>
      <p:ext uri="{BB962C8B-B14F-4D97-AF65-F5344CB8AC3E}">
        <p14:creationId xmlns:p14="http://schemas.microsoft.com/office/powerpoint/2010/main" val="338901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22" descr="3d Glasses with solid fill">
            <a:extLst>
              <a:ext uri="{FF2B5EF4-FFF2-40B4-BE49-F238E27FC236}">
                <a16:creationId xmlns:a16="http://schemas.microsoft.com/office/drawing/2014/main" id="{5BB6D25B-E160-8477-25D3-1D865CAC7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271" b="3271"/>
          <a:stretch/>
        </p:blipFill>
        <p:spPr>
          <a:xfrm>
            <a:off x="1453243" y="1264811"/>
            <a:ext cx="949702" cy="887571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F4B8DDA-1C55-3EE9-A193-F86E13E22221}"/>
              </a:ext>
            </a:extLst>
          </p:cNvPr>
          <p:cNvSpPr txBox="1">
            <a:spLocks/>
          </p:cNvSpPr>
          <p:nvPr/>
        </p:nvSpPr>
        <p:spPr>
          <a:xfrm>
            <a:off x="1344386" y="3369570"/>
            <a:ext cx="4005943" cy="309970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6482" indent="-226482" algn="l" defTabSz="912276" rtl="0" eaLnBrk="1" fontAlgn="base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chemeClr val="accent1"/>
              </a:buClr>
              <a:buSzPct val="90000"/>
              <a:buFont typeface="Arial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1pPr>
            <a:lvl2pPr marL="457200" indent="-227013" algn="l" defTabSz="912276" rtl="0" eaLnBrk="1" fontAlgn="base" hangingPunct="1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2pPr>
            <a:lvl3pPr marL="569913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8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3pPr>
            <a:lvl4pPr marL="687388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6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4pPr>
            <a:lvl5pPr marL="801688" indent="-231775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5pPr>
            <a:lvl6pPr marL="1151798" indent="-228592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7781" indent="-228561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067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67" indent="0" algn="l" defTabSz="91436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2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6060" marR="0" lvl="0" indent="-226060" algn="l" defTabSz="912276" rtl="0" eaLnBrk="1" fontAlgn="base" latinLnBrk="0" hangingPunct="1">
              <a:lnSpc>
                <a:spcPct val="100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ＭＳ Ｐゴシック"/>
                <a:cs typeface="CiscoSansTT ExtraLight"/>
              </a:rPr>
              <a:t>e.g., Functions tend to over-forecast if they are evaluated based on product availability however might under-forecast if they are evaluated based on achieving revenue targets.</a:t>
            </a:r>
          </a:p>
          <a:p>
            <a:pPr marL="226060" marR="0" lvl="0" indent="-226060" algn="l" defTabSz="912276" rtl="0" eaLnBrk="1" fontAlgn="base" latinLnBrk="0" hangingPunct="1">
              <a:lnSpc>
                <a:spcPct val="100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ＭＳ Ｐゴシック"/>
                <a:cs typeface="CiscoSansTT ExtraLight"/>
              </a:rPr>
              <a:t>Demand forecasts must be assessed not only on how </a:t>
            </a: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ＭＳ Ｐゴシック"/>
                <a:cs typeface="CiscoSansTT ExtraLight"/>
              </a:rPr>
              <a:t>accurate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ＭＳ Ｐゴシック"/>
                <a:cs typeface="CiscoSansTT ExtraLight"/>
              </a:rPr>
              <a:t>they are, but also on how </a:t>
            </a: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ＭＳ Ｐゴシック"/>
                <a:cs typeface="CiscoSansTT ExtraLight"/>
              </a:rPr>
              <a:t>biased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ＭＳ Ｐゴシック"/>
                <a:cs typeface="CiscoSansTT ExtraLight"/>
              </a:rPr>
              <a:t> (+/-) they are. 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E4471"/>
              </a:solidFill>
              <a:effectLst/>
              <a:uLnTx/>
              <a:uFillTx/>
              <a:latin typeface="CiscoSansTT ExtraLight" panose="020B0303020201020303" pitchFamily="34" charset="0"/>
              <a:ea typeface="ＭＳ Ｐゴシック" charset="0"/>
              <a:cs typeface="CiscoSansTT ExtraLight" panose="020B0303020201020303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C5B705-CBA5-53AA-F705-33934C0FBFD1}"/>
              </a:ext>
            </a:extLst>
          </p:cNvPr>
          <p:cNvSpPr txBox="1">
            <a:spLocks/>
          </p:cNvSpPr>
          <p:nvPr/>
        </p:nvSpPr>
        <p:spPr>
          <a:xfrm>
            <a:off x="6559285" y="2261243"/>
            <a:ext cx="4304658" cy="718296"/>
          </a:xfrm>
          <a:prstGeom prst="rect">
            <a:avLst/>
          </a:prstGeom>
        </p:spPr>
        <p:txBody>
          <a:bodyPr/>
          <a:lstStyle>
            <a:lvl1pPr marL="226482" indent="-226482" algn="l" defTabSz="912276" rtl="0" eaLnBrk="1" fontAlgn="base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chemeClr val="accent1"/>
              </a:buClr>
              <a:buSzPct val="90000"/>
              <a:buFont typeface="Arial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1pPr>
            <a:lvl2pPr marL="457200" indent="-227013" algn="l" defTabSz="912276" rtl="0" eaLnBrk="1" fontAlgn="base" hangingPunct="1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2pPr>
            <a:lvl3pPr marL="569913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8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3pPr>
            <a:lvl4pPr marL="687388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6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4pPr>
            <a:lvl5pPr marL="801688" indent="-231775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5pPr>
            <a:lvl6pPr marL="1151798" indent="-228592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7781" indent="-228561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067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67" indent="0" algn="l" defTabSz="91436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2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2276" rtl="0" eaLnBrk="1" fontAlgn="base" latinLnBrk="0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ＭＳ Ｐゴシック" charset="0"/>
              </a:rPr>
              <a:t>4. Near-term forecasts are more accurate than Long-term</a:t>
            </a:r>
          </a:p>
        </p:txBody>
      </p:sp>
      <p:pic>
        <p:nvPicPr>
          <p:cNvPr id="7" name="Picture Placeholder 26" descr="Daily calendar with solid fill">
            <a:extLst>
              <a:ext uri="{FF2B5EF4-FFF2-40B4-BE49-F238E27FC236}">
                <a16:creationId xmlns:a16="http://schemas.microsoft.com/office/drawing/2014/main" id="{A710597F-5425-CD14-66A3-86C479B53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3271" b="3271"/>
          <a:stretch/>
        </p:blipFill>
        <p:spPr>
          <a:xfrm>
            <a:off x="6559285" y="1218260"/>
            <a:ext cx="949702" cy="887571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82AA1F2-6AC7-5DBD-1492-42643DFDFB62}"/>
              </a:ext>
            </a:extLst>
          </p:cNvPr>
          <p:cNvSpPr txBox="1">
            <a:spLocks/>
          </p:cNvSpPr>
          <p:nvPr/>
        </p:nvSpPr>
        <p:spPr>
          <a:xfrm>
            <a:off x="6559285" y="3364127"/>
            <a:ext cx="3883959" cy="2980849"/>
          </a:xfrm>
          <a:prstGeom prst="rect">
            <a:avLst/>
          </a:prstGeom>
        </p:spPr>
        <p:txBody>
          <a:bodyPr/>
          <a:lstStyle>
            <a:lvl1pPr marL="226482" indent="-226482" algn="l" defTabSz="912276" rtl="0" eaLnBrk="1" fontAlgn="base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chemeClr val="accent1"/>
              </a:buClr>
              <a:buSzPct val="90000"/>
              <a:buFont typeface="Arial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1pPr>
            <a:lvl2pPr marL="457200" indent="-227013" algn="l" defTabSz="912276" rtl="0" eaLnBrk="1" fontAlgn="base" hangingPunct="1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2pPr>
            <a:lvl3pPr marL="569913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8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3pPr>
            <a:lvl4pPr marL="687388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6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4pPr>
            <a:lvl5pPr marL="801688" indent="-231775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5pPr>
            <a:lvl6pPr marL="1151798" indent="-228592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7781" indent="-228561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067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67" indent="0" algn="l" defTabSz="91436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2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6482" marR="0" lvl="0" indent="-226482" algn="l" defTabSz="912276" rtl="0" eaLnBrk="1" fontAlgn="base" latinLnBrk="0" hangingPunct="1">
              <a:lnSpc>
                <a:spcPct val="100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 panose="020B0303020201020303" pitchFamily="34" charset="0"/>
                <a:ea typeface="ＭＳ Ｐゴシック" charset="0"/>
                <a:cs typeface="CiscoSansTT ExtraLight" panose="020B0303020201020303" pitchFamily="34" charset="0"/>
              </a:rPr>
              <a:t>Farther the demand forecast is extended into the future, higher the forecast inaccuracy.</a:t>
            </a:r>
          </a:p>
          <a:p>
            <a:pPr marL="226482" marR="0" lvl="0" indent="-226482" algn="l" defTabSz="912276" rtl="0" eaLnBrk="1" fontAlgn="base" latinLnBrk="0" hangingPunct="1">
              <a:lnSpc>
                <a:spcPct val="100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 panose="020B0303020201020303" pitchFamily="34" charset="0"/>
                <a:ea typeface="ＭＳ Ｐゴシック" charset="0"/>
                <a:cs typeface="CiscoSansTT ExtraLight" panose="020B0303020201020303" pitchFamily="34" charset="0"/>
              </a:rPr>
              <a:t>Forecast horizon depends on the lead time (time to produce a product).</a:t>
            </a:r>
          </a:p>
          <a:p>
            <a:pPr marL="226482" marR="0" lvl="0" indent="-226482" algn="l" defTabSz="912276" rtl="0" eaLnBrk="1" fontAlgn="base" latinLnBrk="0" hangingPunct="1">
              <a:lnSpc>
                <a:spcPct val="100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 panose="020B0303020201020303" pitchFamily="34" charset="0"/>
                <a:ea typeface="ＭＳ Ｐゴシック" charset="0"/>
                <a:cs typeface="CiscoSansTT ExtraLight" panose="020B0303020201020303" pitchFamily="34" charset="0"/>
              </a:rPr>
              <a:t>Forecasts are more useful if prepared early enough to react.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iscoSansTT Light"/>
              <a:ea typeface="ＭＳ Ｐゴシック" charset="0"/>
            </a:endParaRPr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CE44DF57-9F0F-DB2D-7441-FF474DD6B22C}"/>
              </a:ext>
            </a:extLst>
          </p:cNvPr>
          <p:cNvSpPr txBox="1">
            <a:spLocks/>
          </p:cNvSpPr>
          <p:nvPr/>
        </p:nvSpPr>
        <p:spPr>
          <a:xfrm>
            <a:off x="1453243" y="2261242"/>
            <a:ext cx="4231576" cy="718297"/>
          </a:xfrm>
          <a:prstGeom prst="rect">
            <a:avLst/>
          </a:prstGeom>
        </p:spPr>
        <p:txBody>
          <a:bodyPr/>
          <a:lstStyle>
            <a:lvl1pPr marL="226482" indent="-226482" algn="l" defTabSz="912276" rtl="0" eaLnBrk="1" fontAlgn="base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chemeClr val="accent1"/>
              </a:buClr>
              <a:buSzPct val="90000"/>
              <a:buFont typeface="Arial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1pPr>
            <a:lvl2pPr marL="457200" indent="-227013" algn="l" defTabSz="912276" rtl="0" eaLnBrk="1" fontAlgn="base" hangingPunct="1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2pPr>
            <a:lvl3pPr marL="569913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8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3pPr>
            <a:lvl4pPr marL="687388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6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4pPr>
            <a:lvl5pPr marL="801688" indent="-231775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5pPr>
            <a:lvl6pPr marL="1151798" indent="-228592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7781" indent="-228561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067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67" indent="0" algn="l" defTabSz="91436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2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2276" rtl="0" eaLnBrk="1" fontAlgn="base" latinLnBrk="0" hangingPunct="1">
              <a:lnSpc>
                <a:spcPct val="100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ＭＳ Ｐゴシック" charset="0"/>
              </a:rPr>
              <a:t>3. Each function has its own bias</a:t>
            </a:r>
          </a:p>
          <a:p>
            <a:pPr marL="226482" marR="0" lvl="0" indent="-226482" algn="l" defTabSz="912276" rtl="0" eaLnBrk="1" fontAlgn="base" latinLnBrk="0" hangingPunct="1">
              <a:lnSpc>
                <a:spcPct val="100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iscoSansTT Light"/>
              <a:ea typeface="ＭＳ Ｐゴシック" charset="0"/>
            </a:endParaRP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D1312080-9C1A-2FE4-85F0-FF9C6AFF1BC0}"/>
              </a:ext>
            </a:extLst>
          </p:cNvPr>
          <p:cNvSpPr txBox="1">
            <a:spLocks/>
          </p:cNvSpPr>
          <p:nvPr/>
        </p:nvSpPr>
        <p:spPr bwMode="auto">
          <a:xfrm>
            <a:off x="489720" y="352772"/>
            <a:ext cx="6407207" cy="41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8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cs typeface="Arial"/>
                <a:sym typeface="Arial"/>
              </a:rPr>
              <a:t>Characteristics of forecasts</a:t>
            </a:r>
          </a:p>
        </p:txBody>
      </p:sp>
    </p:spTree>
    <p:extLst>
      <p:ext uri="{BB962C8B-B14F-4D97-AF65-F5344CB8AC3E}">
        <p14:creationId xmlns:p14="http://schemas.microsoft.com/office/powerpoint/2010/main" val="398927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B47B982-986C-1E02-BCC9-AD716646E43B}"/>
              </a:ext>
            </a:extLst>
          </p:cNvPr>
          <p:cNvSpPr txBox="1">
            <a:spLocks/>
          </p:cNvSpPr>
          <p:nvPr/>
        </p:nvSpPr>
        <p:spPr>
          <a:xfrm>
            <a:off x="1403776" y="1559308"/>
            <a:ext cx="9835723" cy="1844779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3600" b="0" i="0" u="none" kern="1200">
                <a:solidFill>
                  <a:schemeClr val="accent1"/>
                </a:solidFill>
                <a:latin typeface="+mj-lt"/>
                <a:ea typeface="CiscoSansTT Thin" charset="0"/>
                <a:cs typeface="CiscoSansTT Thin" charset="0"/>
              </a:defRPr>
            </a:lvl1pPr>
            <a:lvl2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2pPr>
            <a:lvl3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3pPr>
            <a:lvl4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4pPr>
            <a:lvl5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5pPr>
            <a:lvl6pPr marL="609595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1219190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828785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2438379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ctr" defTabSz="912276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BCEB"/>
                </a:solidFill>
                <a:effectLst/>
                <a:uLnTx/>
                <a:uFillTx/>
                <a:latin typeface="CiscoSansTT ExtraLight"/>
                <a:cs typeface="CiscoSansTT Thin"/>
              </a:rPr>
              <a:t>Capacity Planning is an example of __________ forecasting and planning.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00BCEB"/>
              </a:solidFill>
              <a:effectLst/>
              <a:uLnTx/>
              <a:uFillTx/>
              <a:latin typeface="CiscoSansTT ExtraLight"/>
              <a:cs typeface="CiscoSansTT Thin"/>
            </a:endParaRP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03D8B41-D0BE-C841-9425-9A4A15F095C0}"/>
              </a:ext>
            </a:extLst>
          </p:cNvPr>
          <p:cNvSpPr txBox="1">
            <a:spLocks/>
          </p:cNvSpPr>
          <p:nvPr/>
        </p:nvSpPr>
        <p:spPr>
          <a:xfrm>
            <a:off x="500386" y="542072"/>
            <a:ext cx="2616926" cy="228600"/>
          </a:xfrm>
          <a:prstGeom prst="rect">
            <a:avLst/>
          </a:prstGeom>
        </p:spPr>
        <p:txBody>
          <a:bodyPr/>
          <a:lstStyle>
            <a:lvl1pPr marL="226482" indent="-226482" algn="l" defTabSz="912276" rtl="0" eaLnBrk="1" fontAlgn="base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chemeClr val="accent1"/>
              </a:buClr>
              <a:buSzPct val="90000"/>
              <a:buFont typeface="Arial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1pPr>
            <a:lvl2pPr marL="457200" indent="-227013" algn="l" defTabSz="912276" rtl="0" eaLnBrk="1" fontAlgn="base" hangingPunct="1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2pPr>
            <a:lvl3pPr marL="569913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8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3pPr>
            <a:lvl4pPr marL="687388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6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4pPr>
            <a:lvl5pPr marL="801688" indent="-231775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5pPr>
            <a:lvl6pPr marL="1151798" indent="-228592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7781" indent="-228561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067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67" indent="0" algn="l" defTabSz="91436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2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2276" rtl="0" eaLnBrk="1" fontAlgn="base" latinLnBrk="0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None/>
              <a:tabLst/>
              <a:defRPr/>
            </a:pPr>
            <a:r>
              <a:rPr kumimoji="0" lang="en-I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ＭＳ Ｐゴシック" charset="0"/>
              </a:rPr>
              <a:t>Quiz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03C125A-14CE-A5D3-6274-FB6261B3E7A2}"/>
              </a:ext>
            </a:extLst>
          </p:cNvPr>
          <p:cNvGrpSpPr/>
          <p:nvPr/>
        </p:nvGrpSpPr>
        <p:grpSpPr>
          <a:xfrm>
            <a:off x="1769383" y="3253244"/>
            <a:ext cx="8653233" cy="2505298"/>
            <a:chOff x="2113649" y="3666901"/>
            <a:chExt cx="7560745" cy="1856618"/>
          </a:xfrm>
        </p:grpSpPr>
        <p:sp>
          <p:nvSpPr>
            <p:cNvPr id="2" name="Rectangle: Diagonal Corners Rounded 1">
              <a:extLst>
                <a:ext uri="{FF2B5EF4-FFF2-40B4-BE49-F238E27FC236}">
                  <a16:creationId xmlns:a16="http://schemas.microsoft.com/office/drawing/2014/main" id="{3146F971-33FF-E26F-167B-32EA5CAEA101}"/>
                </a:ext>
              </a:extLst>
            </p:cNvPr>
            <p:cNvSpPr/>
            <p:nvPr/>
          </p:nvSpPr>
          <p:spPr>
            <a:xfrm>
              <a:off x="2113649" y="4700559"/>
              <a:ext cx="3474720" cy="822960"/>
            </a:xfrm>
            <a:prstGeom prst="round2DiagRect">
              <a:avLst/>
            </a:prstGeom>
            <a:solidFill>
              <a:schemeClr val="accent1"/>
            </a:solidFill>
            <a:ln>
              <a:solidFill>
                <a:srgbClr val="FFC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3" name="Rectangle: Diagonal Corners Rounded 2">
              <a:extLst>
                <a:ext uri="{FF2B5EF4-FFF2-40B4-BE49-F238E27FC236}">
                  <a16:creationId xmlns:a16="http://schemas.microsoft.com/office/drawing/2014/main" id="{A08E25F7-848A-5017-8E91-607D5700648E}"/>
                </a:ext>
              </a:extLst>
            </p:cNvPr>
            <p:cNvSpPr/>
            <p:nvPr/>
          </p:nvSpPr>
          <p:spPr>
            <a:xfrm>
              <a:off x="6050808" y="3666901"/>
              <a:ext cx="3474720" cy="822960"/>
            </a:xfrm>
            <a:prstGeom prst="round2DiagRect">
              <a:avLst/>
            </a:prstGeom>
            <a:solidFill>
              <a:schemeClr val="accent1"/>
            </a:solidFill>
            <a:ln>
              <a:solidFill>
                <a:srgbClr val="FFC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20" name="Rectangle: Diagonal Corners Rounded 19">
              <a:extLst>
                <a:ext uri="{FF2B5EF4-FFF2-40B4-BE49-F238E27FC236}">
                  <a16:creationId xmlns:a16="http://schemas.microsoft.com/office/drawing/2014/main" id="{C4E8D738-1597-AE76-38F8-C36836C3FD00}"/>
                </a:ext>
              </a:extLst>
            </p:cNvPr>
            <p:cNvSpPr/>
            <p:nvPr/>
          </p:nvSpPr>
          <p:spPr>
            <a:xfrm>
              <a:off x="2113649" y="3672706"/>
              <a:ext cx="3474720" cy="822960"/>
            </a:xfrm>
            <a:prstGeom prst="round2DiagRect">
              <a:avLst/>
            </a:prstGeom>
            <a:solidFill>
              <a:schemeClr val="accent1"/>
            </a:solidFill>
            <a:ln>
              <a:solidFill>
                <a:srgbClr val="FFC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D5567AB8-54A6-2FC6-4A6F-93BBA9B5CD25}"/>
                </a:ext>
              </a:extLst>
            </p:cNvPr>
            <p:cNvSpPr txBox="1">
              <a:spLocks/>
            </p:cNvSpPr>
            <p:nvPr/>
          </p:nvSpPr>
          <p:spPr>
            <a:xfrm>
              <a:off x="2233485" y="3803612"/>
              <a:ext cx="3489235" cy="443753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A. Operational short-term</a:t>
              </a:r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F156A56A-9A50-1876-566D-84A29CFA78A1}"/>
                </a:ext>
              </a:extLst>
            </p:cNvPr>
            <p:cNvSpPr txBox="1">
              <a:spLocks/>
            </p:cNvSpPr>
            <p:nvPr/>
          </p:nvSpPr>
          <p:spPr>
            <a:xfrm>
              <a:off x="2207835" y="4830471"/>
              <a:ext cx="3489235" cy="443753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C. Macroeconomic </a:t>
              </a:r>
            </a:p>
          </p:txBody>
        </p:sp>
        <p:sp>
          <p:nvSpPr>
            <p:cNvPr id="23" name="Title 1">
              <a:extLst>
                <a:ext uri="{FF2B5EF4-FFF2-40B4-BE49-F238E27FC236}">
                  <a16:creationId xmlns:a16="http://schemas.microsoft.com/office/drawing/2014/main" id="{4A3487B0-6C19-CE6F-E189-04A8D96FA278}"/>
                </a:ext>
              </a:extLst>
            </p:cNvPr>
            <p:cNvSpPr txBox="1">
              <a:spLocks/>
            </p:cNvSpPr>
            <p:nvPr/>
          </p:nvSpPr>
          <p:spPr>
            <a:xfrm>
              <a:off x="6185159" y="3808826"/>
              <a:ext cx="3489235" cy="443753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B. Strategic long-term</a:t>
              </a:r>
            </a:p>
          </p:txBody>
        </p:sp>
        <p:sp>
          <p:nvSpPr>
            <p:cNvPr id="24" name="Rectangle: Diagonal Corners Rounded 23">
              <a:extLst>
                <a:ext uri="{FF2B5EF4-FFF2-40B4-BE49-F238E27FC236}">
                  <a16:creationId xmlns:a16="http://schemas.microsoft.com/office/drawing/2014/main" id="{B100349B-83FE-5F63-77A4-BD60A97E0F8B}"/>
                </a:ext>
              </a:extLst>
            </p:cNvPr>
            <p:cNvSpPr/>
            <p:nvPr/>
          </p:nvSpPr>
          <p:spPr>
            <a:xfrm>
              <a:off x="6023552" y="4700559"/>
              <a:ext cx="3474720" cy="822960"/>
            </a:xfrm>
            <a:prstGeom prst="round2DiagRect">
              <a:avLst/>
            </a:prstGeom>
            <a:solidFill>
              <a:schemeClr val="accent1"/>
            </a:solidFill>
            <a:ln>
              <a:solidFill>
                <a:srgbClr val="FFC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25" name="Title 1">
              <a:extLst>
                <a:ext uri="{FF2B5EF4-FFF2-40B4-BE49-F238E27FC236}">
                  <a16:creationId xmlns:a16="http://schemas.microsoft.com/office/drawing/2014/main" id="{3ABE8A8E-DF92-9F55-EB58-92A92168895B}"/>
                </a:ext>
              </a:extLst>
            </p:cNvPr>
            <p:cNvSpPr txBox="1">
              <a:spLocks/>
            </p:cNvSpPr>
            <p:nvPr/>
          </p:nvSpPr>
          <p:spPr>
            <a:xfrm>
              <a:off x="6153531" y="4779710"/>
              <a:ext cx="3489235" cy="443753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D. None of the Above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B2B98E2-5816-2B1E-93A8-7603F525B669}"/>
              </a:ext>
            </a:extLst>
          </p:cNvPr>
          <p:cNvGrpSpPr>
            <a:grpSpLocks noChangeAspect="1"/>
          </p:cNvGrpSpPr>
          <p:nvPr/>
        </p:nvGrpSpPr>
        <p:grpSpPr>
          <a:xfrm>
            <a:off x="5655955" y="358889"/>
            <a:ext cx="880089" cy="1416727"/>
            <a:chOff x="8085527" y="2367556"/>
            <a:chExt cx="368989" cy="593982"/>
          </a:xfrm>
        </p:grpSpPr>
        <p:sp>
          <p:nvSpPr>
            <p:cNvPr id="10" name="Freeform 530">
              <a:extLst>
                <a:ext uri="{FF2B5EF4-FFF2-40B4-BE49-F238E27FC236}">
                  <a16:creationId xmlns:a16="http://schemas.microsoft.com/office/drawing/2014/main" id="{FFF77280-835A-A5BA-5A21-C0A97D711D6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085527" y="2367556"/>
              <a:ext cx="368989" cy="243993"/>
            </a:xfrm>
            <a:custGeom>
              <a:avLst/>
              <a:gdLst>
                <a:gd name="T0" fmla="*/ 78 w 156"/>
                <a:gd name="T1" fmla="*/ 0 h 103"/>
                <a:gd name="T2" fmla="*/ 0 w 156"/>
                <a:gd name="T3" fmla="*/ 78 h 103"/>
                <a:gd name="T4" fmla="*/ 25 w 156"/>
                <a:gd name="T5" fmla="*/ 103 h 103"/>
                <a:gd name="T6" fmla="*/ 51 w 156"/>
                <a:gd name="T7" fmla="*/ 78 h 103"/>
                <a:gd name="T8" fmla="*/ 78 w 156"/>
                <a:gd name="T9" fmla="*/ 51 h 103"/>
                <a:gd name="T10" fmla="*/ 105 w 156"/>
                <a:gd name="T11" fmla="*/ 78 h 103"/>
                <a:gd name="T12" fmla="*/ 105 w 156"/>
                <a:gd name="T13" fmla="*/ 78 h 103"/>
                <a:gd name="T14" fmla="*/ 130 w 156"/>
                <a:gd name="T15" fmla="*/ 52 h 103"/>
                <a:gd name="T16" fmla="*/ 156 w 156"/>
                <a:gd name="T17" fmla="*/ 78 h 103"/>
                <a:gd name="T18" fmla="*/ 78 w 156"/>
                <a:gd name="T1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6" h="103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92"/>
                    <a:pt x="11" y="103"/>
                    <a:pt x="25" y="103"/>
                  </a:cubicBezTo>
                  <a:cubicBezTo>
                    <a:pt x="39" y="103"/>
                    <a:pt x="51" y="92"/>
                    <a:pt x="51" y="78"/>
                  </a:cubicBezTo>
                  <a:cubicBezTo>
                    <a:pt x="51" y="63"/>
                    <a:pt x="63" y="51"/>
                    <a:pt x="78" y="51"/>
                  </a:cubicBezTo>
                  <a:cubicBezTo>
                    <a:pt x="93" y="51"/>
                    <a:pt x="105" y="63"/>
                    <a:pt x="105" y="78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5" y="64"/>
                    <a:pt x="116" y="52"/>
                    <a:pt x="130" y="52"/>
                  </a:cubicBezTo>
                  <a:cubicBezTo>
                    <a:pt x="144" y="52"/>
                    <a:pt x="156" y="64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</a:path>
              </a:pathLst>
            </a:custGeom>
            <a:solidFill>
              <a:schemeClr val="accent5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1" name="Oval 531">
              <a:extLst>
                <a:ext uri="{FF2B5EF4-FFF2-40B4-BE49-F238E27FC236}">
                  <a16:creationId xmlns:a16="http://schemas.microsoft.com/office/drawing/2014/main" id="{873F287F-069D-8B8F-64F7-7FB23077CF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210523" y="2845542"/>
              <a:ext cx="115996" cy="115996"/>
            </a:xfrm>
            <a:prstGeom prst="ellipse">
              <a:avLst/>
            </a:prstGeom>
            <a:solidFill>
              <a:schemeClr val="accent5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2" name="Freeform 532">
              <a:extLst>
                <a:ext uri="{FF2B5EF4-FFF2-40B4-BE49-F238E27FC236}">
                  <a16:creationId xmlns:a16="http://schemas.microsoft.com/office/drawing/2014/main" id="{854B52CB-2C1B-E4C4-7C3B-53BAC7170DE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208523" y="2551551"/>
              <a:ext cx="245992" cy="245992"/>
            </a:xfrm>
            <a:custGeom>
              <a:avLst/>
              <a:gdLst>
                <a:gd name="T0" fmla="*/ 104 w 104"/>
                <a:gd name="T1" fmla="*/ 0 h 104"/>
                <a:gd name="T2" fmla="*/ 78 w 104"/>
                <a:gd name="T3" fmla="*/ 25 h 104"/>
                <a:gd name="T4" fmla="*/ 53 w 104"/>
                <a:gd name="T5" fmla="*/ 0 h 104"/>
                <a:gd name="T6" fmla="*/ 53 w 104"/>
                <a:gd name="T7" fmla="*/ 0 h 104"/>
                <a:gd name="T8" fmla="*/ 37 w 104"/>
                <a:gd name="T9" fmla="*/ 24 h 104"/>
                <a:gd name="T10" fmla="*/ 0 w 104"/>
                <a:gd name="T11" fmla="*/ 78 h 104"/>
                <a:gd name="T12" fmla="*/ 26 w 104"/>
                <a:gd name="T13" fmla="*/ 104 h 104"/>
                <a:gd name="T14" fmla="*/ 51 w 104"/>
                <a:gd name="T15" fmla="*/ 78 h 104"/>
                <a:gd name="T16" fmla="*/ 59 w 104"/>
                <a:gd name="T17" fmla="*/ 70 h 104"/>
                <a:gd name="T18" fmla="*/ 104 w 104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104">
                  <a:moveTo>
                    <a:pt x="104" y="0"/>
                  </a:moveTo>
                  <a:cubicBezTo>
                    <a:pt x="104" y="14"/>
                    <a:pt x="92" y="25"/>
                    <a:pt x="78" y="25"/>
                  </a:cubicBezTo>
                  <a:cubicBezTo>
                    <a:pt x="64" y="25"/>
                    <a:pt x="53" y="14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0"/>
                    <a:pt x="47" y="20"/>
                    <a:pt x="37" y="24"/>
                  </a:cubicBezTo>
                  <a:cubicBezTo>
                    <a:pt x="15" y="35"/>
                    <a:pt x="0" y="56"/>
                    <a:pt x="0" y="78"/>
                  </a:cubicBezTo>
                  <a:cubicBezTo>
                    <a:pt x="0" y="92"/>
                    <a:pt x="12" y="104"/>
                    <a:pt x="26" y="104"/>
                  </a:cubicBezTo>
                  <a:cubicBezTo>
                    <a:pt x="40" y="104"/>
                    <a:pt x="51" y="93"/>
                    <a:pt x="51" y="78"/>
                  </a:cubicBezTo>
                  <a:cubicBezTo>
                    <a:pt x="52" y="77"/>
                    <a:pt x="54" y="73"/>
                    <a:pt x="59" y="70"/>
                  </a:cubicBezTo>
                  <a:cubicBezTo>
                    <a:pt x="86" y="57"/>
                    <a:pt x="104" y="30"/>
                    <a:pt x="104" y="0"/>
                  </a:cubicBezTo>
                </a:path>
              </a:pathLst>
            </a:custGeom>
            <a:solidFill>
              <a:schemeClr val="accent2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5" name="Freeform 533">
              <a:extLst>
                <a:ext uri="{FF2B5EF4-FFF2-40B4-BE49-F238E27FC236}">
                  <a16:creationId xmlns:a16="http://schemas.microsoft.com/office/drawing/2014/main" id="{C69BA4F8-B895-C61E-2499-F51ED67A5AF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333519" y="2490552"/>
              <a:ext cx="120996" cy="120996"/>
            </a:xfrm>
            <a:custGeom>
              <a:avLst/>
              <a:gdLst>
                <a:gd name="T0" fmla="*/ 25 w 51"/>
                <a:gd name="T1" fmla="*/ 0 h 51"/>
                <a:gd name="T2" fmla="*/ 0 w 51"/>
                <a:gd name="T3" fmla="*/ 26 h 51"/>
                <a:gd name="T4" fmla="*/ 0 w 51"/>
                <a:gd name="T5" fmla="*/ 26 h 51"/>
                <a:gd name="T6" fmla="*/ 0 w 51"/>
                <a:gd name="T7" fmla="*/ 26 h 51"/>
                <a:gd name="T8" fmla="*/ 25 w 51"/>
                <a:gd name="T9" fmla="*/ 51 h 51"/>
                <a:gd name="T10" fmla="*/ 51 w 51"/>
                <a:gd name="T11" fmla="*/ 26 h 51"/>
                <a:gd name="T12" fmla="*/ 51 w 51"/>
                <a:gd name="T13" fmla="*/ 26 h 51"/>
                <a:gd name="T14" fmla="*/ 51 w 51"/>
                <a:gd name="T15" fmla="*/ 26 h 51"/>
                <a:gd name="T16" fmla="*/ 25 w 51"/>
                <a:gd name="T1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51">
                  <a:moveTo>
                    <a:pt x="25" y="0"/>
                  </a:moveTo>
                  <a:cubicBezTo>
                    <a:pt x="11" y="0"/>
                    <a:pt x="0" y="12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40"/>
                    <a:pt x="11" y="51"/>
                    <a:pt x="25" y="51"/>
                  </a:cubicBezTo>
                  <a:cubicBezTo>
                    <a:pt x="39" y="51"/>
                    <a:pt x="51" y="40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12"/>
                    <a:pt x="39" y="0"/>
                    <a:pt x="25" y="0"/>
                  </a:cubicBezTo>
                </a:path>
              </a:pathLst>
            </a:custGeom>
            <a:solidFill>
              <a:srgbClr val="49DAFF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6515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B47B982-986C-1E02-BCC9-AD716646E43B}"/>
              </a:ext>
            </a:extLst>
          </p:cNvPr>
          <p:cNvSpPr txBox="1">
            <a:spLocks/>
          </p:cNvSpPr>
          <p:nvPr/>
        </p:nvSpPr>
        <p:spPr>
          <a:xfrm>
            <a:off x="1403778" y="1559308"/>
            <a:ext cx="9476494" cy="1844779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3600" b="0" i="0" u="none" kern="1200">
                <a:solidFill>
                  <a:schemeClr val="accent1"/>
                </a:solidFill>
                <a:latin typeface="+mj-lt"/>
                <a:ea typeface="CiscoSansTT Thin" charset="0"/>
                <a:cs typeface="CiscoSansTT Thin" charset="0"/>
              </a:defRPr>
            </a:lvl1pPr>
            <a:lvl2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2pPr>
            <a:lvl3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3pPr>
            <a:lvl4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4pPr>
            <a:lvl5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5pPr>
            <a:lvl6pPr marL="609595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1219190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828785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2438379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ctr" defTabSz="912276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BCEB"/>
                </a:solidFill>
                <a:effectLst/>
                <a:uLnTx/>
                <a:uFillTx/>
                <a:latin typeface="CiscoSansTT ExtraLight"/>
                <a:cs typeface="CiscoSansTT Thin" charset="0"/>
              </a:rPr>
              <a:t>Long-term forecasts are more accurate than Near-term forecasts. True or False?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00BCEB"/>
              </a:solidFill>
              <a:effectLst/>
              <a:uLnTx/>
              <a:uFillTx/>
              <a:latin typeface="CiscoSansTT ExtraLight"/>
              <a:cs typeface="CiscoSansTT Thin" charset="0"/>
            </a:endParaRP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03D8B41-D0BE-C841-9425-9A4A15F095C0}"/>
              </a:ext>
            </a:extLst>
          </p:cNvPr>
          <p:cNvSpPr txBox="1">
            <a:spLocks/>
          </p:cNvSpPr>
          <p:nvPr/>
        </p:nvSpPr>
        <p:spPr>
          <a:xfrm>
            <a:off x="500386" y="542072"/>
            <a:ext cx="2616926" cy="557386"/>
          </a:xfrm>
          <a:prstGeom prst="rect">
            <a:avLst/>
          </a:prstGeom>
        </p:spPr>
        <p:txBody>
          <a:bodyPr/>
          <a:lstStyle>
            <a:lvl1pPr marL="226482" indent="-226482" algn="l" defTabSz="912276" rtl="0" eaLnBrk="1" fontAlgn="base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chemeClr val="accent1"/>
              </a:buClr>
              <a:buSzPct val="90000"/>
              <a:buFont typeface="Arial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1pPr>
            <a:lvl2pPr marL="457200" indent="-227013" algn="l" defTabSz="912276" rtl="0" eaLnBrk="1" fontAlgn="base" hangingPunct="1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2pPr>
            <a:lvl3pPr marL="569913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8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3pPr>
            <a:lvl4pPr marL="687388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6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4pPr>
            <a:lvl5pPr marL="801688" indent="-231775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5pPr>
            <a:lvl6pPr marL="1151798" indent="-228592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7781" indent="-228561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067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67" indent="0" algn="l" defTabSz="91436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2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2276" rtl="0" eaLnBrk="1" fontAlgn="base" latinLnBrk="0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None/>
              <a:tabLst/>
              <a:defRPr/>
            </a:pPr>
            <a:r>
              <a:rPr kumimoji="0" lang="en-I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ＭＳ Ｐゴシック" charset="0"/>
              </a:rPr>
              <a:t>Bonus Quiz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B80D0EF-4ABD-4513-2A6D-EDE0E99E0A76}"/>
              </a:ext>
            </a:extLst>
          </p:cNvPr>
          <p:cNvGrpSpPr/>
          <p:nvPr/>
        </p:nvGrpSpPr>
        <p:grpSpPr>
          <a:xfrm>
            <a:off x="1737408" y="3863936"/>
            <a:ext cx="8923985" cy="1390379"/>
            <a:chOff x="861792" y="3268558"/>
            <a:chExt cx="7560745" cy="1110711"/>
          </a:xfrm>
        </p:grpSpPr>
        <p:sp>
          <p:nvSpPr>
            <p:cNvPr id="30" name="Rectangle: Diagonal Corners Rounded 29">
              <a:extLst>
                <a:ext uri="{FF2B5EF4-FFF2-40B4-BE49-F238E27FC236}">
                  <a16:creationId xmlns:a16="http://schemas.microsoft.com/office/drawing/2014/main" id="{84EC1A14-E9AD-F597-1868-BE8012781077}"/>
                </a:ext>
              </a:extLst>
            </p:cNvPr>
            <p:cNvSpPr/>
            <p:nvPr/>
          </p:nvSpPr>
          <p:spPr>
            <a:xfrm>
              <a:off x="4798951" y="3268558"/>
              <a:ext cx="3474720" cy="822960"/>
            </a:xfrm>
            <a:prstGeom prst="round2DiagRect">
              <a:avLst/>
            </a:prstGeom>
            <a:solidFill>
              <a:schemeClr val="accent1"/>
            </a:solidFill>
            <a:ln>
              <a:solidFill>
                <a:srgbClr val="FFC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31" name="Rectangle: Diagonal Corners Rounded 30">
              <a:extLst>
                <a:ext uri="{FF2B5EF4-FFF2-40B4-BE49-F238E27FC236}">
                  <a16:creationId xmlns:a16="http://schemas.microsoft.com/office/drawing/2014/main" id="{B2BB9E11-A470-B59F-7359-636FBCF04D84}"/>
                </a:ext>
              </a:extLst>
            </p:cNvPr>
            <p:cNvSpPr/>
            <p:nvPr/>
          </p:nvSpPr>
          <p:spPr>
            <a:xfrm>
              <a:off x="861792" y="3274362"/>
              <a:ext cx="3474720" cy="822960"/>
            </a:xfrm>
            <a:prstGeom prst="round2DiagRect">
              <a:avLst/>
            </a:prstGeom>
            <a:solidFill>
              <a:schemeClr val="accent1"/>
            </a:solidFill>
            <a:ln>
              <a:solidFill>
                <a:srgbClr val="FFC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32" name="Title 1">
              <a:extLst>
                <a:ext uri="{FF2B5EF4-FFF2-40B4-BE49-F238E27FC236}">
                  <a16:creationId xmlns:a16="http://schemas.microsoft.com/office/drawing/2014/main" id="{35C7F5D3-F2A8-C79D-9FDF-5F805D18CF9A}"/>
                </a:ext>
              </a:extLst>
            </p:cNvPr>
            <p:cNvSpPr txBox="1">
              <a:spLocks/>
            </p:cNvSpPr>
            <p:nvPr/>
          </p:nvSpPr>
          <p:spPr>
            <a:xfrm>
              <a:off x="981628" y="3375181"/>
              <a:ext cx="3489235" cy="479055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A. True	</a:t>
              </a:r>
            </a:p>
          </p:txBody>
        </p:sp>
        <p:sp>
          <p:nvSpPr>
            <p:cNvPr id="33" name="Title 1">
              <a:extLst>
                <a:ext uri="{FF2B5EF4-FFF2-40B4-BE49-F238E27FC236}">
                  <a16:creationId xmlns:a16="http://schemas.microsoft.com/office/drawing/2014/main" id="{3211C441-4F41-AF72-BC11-7AFF16339816}"/>
                </a:ext>
              </a:extLst>
            </p:cNvPr>
            <p:cNvSpPr txBox="1">
              <a:spLocks/>
            </p:cNvSpPr>
            <p:nvPr/>
          </p:nvSpPr>
          <p:spPr>
            <a:xfrm>
              <a:off x="1007701" y="3935515"/>
              <a:ext cx="3489235" cy="443753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C. Lead-time	</a:t>
              </a:r>
            </a:p>
          </p:txBody>
        </p:sp>
        <p:sp>
          <p:nvSpPr>
            <p:cNvPr id="34" name="Title 1">
              <a:extLst>
                <a:ext uri="{FF2B5EF4-FFF2-40B4-BE49-F238E27FC236}">
                  <a16:creationId xmlns:a16="http://schemas.microsoft.com/office/drawing/2014/main" id="{DE8330D3-6C6F-D647-3590-95250D34D3EE}"/>
                </a:ext>
              </a:extLst>
            </p:cNvPr>
            <p:cNvSpPr txBox="1">
              <a:spLocks/>
            </p:cNvSpPr>
            <p:nvPr/>
          </p:nvSpPr>
          <p:spPr>
            <a:xfrm>
              <a:off x="4933302" y="3935516"/>
              <a:ext cx="3489235" cy="443753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D. None of the above</a:t>
              </a:r>
            </a:p>
          </p:txBody>
        </p:sp>
        <p:sp>
          <p:nvSpPr>
            <p:cNvPr id="35" name="Title 1">
              <a:extLst>
                <a:ext uri="{FF2B5EF4-FFF2-40B4-BE49-F238E27FC236}">
                  <a16:creationId xmlns:a16="http://schemas.microsoft.com/office/drawing/2014/main" id="{06B5DA3B-4FD8-F9BE-64DA-24B45DD016C8}"/>
                </a:ext>
              </a:extLst>
            </p:cNvPr>
            <p:cNvSpPr txBox="1">
              <a:spLocks/>
            </p:cNvSpPr>
            <p:nvPr/>
          </p:nvSpPr>
          <p:spPr>
            <a:xfrm>
              <a:off x="4933302" y="3410482"/>
              <a:ext cx="3489235" cy="443753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B. False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6A0F3E7-14AC-494F-8BE5-C2446A0221E9}"/>
              </a:ext>
            </a:extLst>
          </p:cNvPr>
          <p:cNvGrpSpPr>
            <a:grpSpLocks noChangeAspect="1"/>
          </p:cNvGrpSpPr>
          <p:nvPr/>
        </p:nvGrpSpPr>
        <p:grpSpPr>
          <a:xfrm>
            <a:off x="5655955" y="356441"/>
            <a:ext cx="880089" cy="1416727"/>
            <a:chOff x="8085527" y="2367556"/>
            <a:chExt cx="368989" cy="593982"/>
          </a:xfrm>
        </p:grpSpPr>
        <p:sp>
          <p:nvSpPr>
            <p:cNvPr id="3" name="Freeform 530">
              <a:extLst>
                <a:ext uri="{FF2B5EF4-FFF2-40B4-BE49-F238E27FC236}">
                  <a16:creationId xmlns:a16="http://schemas.microsoft.com/office/drawing/2014/main" id="{F3C4CC26-D760-02DA-261B-7C8F8B27442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085527" y="2367556"/>
              <a:ext cx="368989" cy="243993"/>
            </a:xfrm>
            <a:custGeom>
              <a:avLst/>
              <a:gdLst>
                <a:gd name="T0" fmla="*/ 78 w 156"/>
                <a:gd name="T1" fmla="*/ 0 h 103"/>
                <a:gd name="T2" fmla="*/ 0 w 156"/>
                <a:gd name="T3" fmla="*/ 78 h 103"/>
                <a:gd name="T4" fmla="*/ 25 w 156"/>
                <a:gd name="T5" fmla="*/ 103 h 103"/>
                <a:gd name="T6" fmla="*/ 51 w 156"/>
                <a:gd name="T7" fmla="*/ 78 h 103"/>
                <a:gd name="T8" fmla="*/ 78 w 156"/>
                <a:gd name="T9" fmla="*/ 51 h 103"/>
                <a:gd name="T10" fmla="*/ 105 w 156"/>
                <a:gd name="T11" fmla="*/ 78 h 103"/>
                <a:gd name="T12" fmla="*/ 105 w 156"/>
                <a:gd name="T13" fmla="*/ 78 h 103"/>
                <a:gd name="T14" fmla="*/ 130 w 156"/>
                <a:gd name="T15" fmla="*/ 52 h 103"/>
                <a:gd name="T16" fmla="*/ 156 w 156"/>
                <a:gd name="T17" fmla="*/ 78 h 103"/>
                <a:gd name="T18" fmla="*/ 78 w 156"/>
                <a:gd name="T1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6" h="103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92"/>
                    <a:pt x="11" y="103"/>
                    <a:pt x="25" y="103"/>
                  </a:cubicBezTo>
                  <a:cubicBezTo>
                    <a:pt x="39" y="103"/>
                    <a:pt x="51" y="92"/>
                    <a:pt x="51" y="78"/>
                  </a:cubicBezTo>
                  <a:cubicBezTo>
                    <a:pt x="51" y="63"/>
                    <a:pt x="63" y="51"/>
                    <a:pt x="78" y="51"/>
                  </a:cubicBezTo>
                  <a:cubicBezTo>
                    <a:pt x="93" y="51"/>
                    <a:pt x="105" y="63"/>
                    <a:pt x="105" y="78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5" y="64"/>
                    <a:pt x="116" y="52"/>
                    <a:pt x="130" y="52"/>
                  </a:cubicBezTo>
                  <a:cubicBezTo>
                    <a:pt x="144" y="52"/>
                    <a:pt x="156" y="64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</a:path>
              </a:pathLst>
            </a:custGeom>
            <a:solidFill>
              <a:schemeClr val="accent5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9" name="Oval 531">
              <a:extLst>
                <a:ext uri="{FF2B5EF4-FFF2-40B4-BE49-F238E27FC236}">
                  <a16:creationId xmlns:a16="http://schemas.microsoft.com/office/drawing/2014/main" id="{93C14B60-B2DD-451A-9B2D-626B9D4B0D0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210523" y="2845542"/>
              <a:ext cx="115996" cy="115996"/>
            </a:xfrm>
            <a:prstGeom prst="ellipse">
              <a:avLst/>
            </a:prstGeom>
            <a:solidFill>
              <a:schemeClr val="accent5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0" name="Freeform 532">
              <a:extLst>
                <a:ext uri="{FF2B5EF4-FFF2-40B4-BE49-F238E27FC236}">
                  <a16:creationId xmlns:a16="http://schemas.microsoft.com/office/drawing/2014/main" id="{54DFF90B-8928-0B71-9260-669D8BB1843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208523" y="2551551"/>
              <a:ext cx="245992" cy="245992"/>
            </a:xfrm>
            <a:custGeom>
              <a:avLst/>
              <a:gdLst>
                <a:gd name="T0" fmla="*/ 104 w 104"/>
                <a:gd name="T1" fmla="*/ 0 h 104"/>
                <a:gd name="T2" fmla="*/ 78 w 104"/>
                <a:gd name="T3" fmla="*/ 25 h 104"/>
                <a:gd name="T4" fmla="*/ 53 w 104"/>
                <a:gd name="T5" fmla="*/ 0 h 104"/>
                <a:gd name="T6" fmla="*/ 53 w 104"/>
                <a:gd name="T7" fmla="*/ 0 h 104"/>
                <a:gd name="T8" fmla="*/ 37 w 104"/>
                <a:gd name="T9" fmla="*/ 24 h 104"/>
                <a:gd name="T10" fmla="*/ 0 w 104"/>
                <a:gd name="T11" fmla="*/ 78 h 104"/>
                <a:gd name="T12" fmla="*/ 26 w 104"/>
                <a:gd name="T13" fmla="*/ 104 h 104"/>
                <a:gd name="T14" fmla="*/ 51 w 104"/>
                <a:gd name="T15" fmla="*/ 78 h 104"/>
                <a:gd name="T16" fmla="*/ 59 w 104"/>
                <a:gd name="T17" fmla="*/ 70 h 104"/>
                <a:gd name="T18" fmla="*/ 104 w 104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104">
                  <a:moveTo>
                    <a:pt x="104" y="0"/>
                  </a:moveTo>
                  <a:cubicBezTo>
                    <a:pt x="104" y="14"/>
                    <a:pt x="92" y="25"/>
                    <a:pt x="78" y="25"/>
                  </a:cubicBezTo>
                  <a:cubicBezTo>
                    <a:pt x="64" y="25"/>
                    <a:pt x="53" y="14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0"/>
                    <a:pt x="47" y="20"/>
                    <a:pt x="37" y="24"/>
                  </a:cubicBezTo>
                  <a:cubicBezTo>
                    <a:pt x="15" y="35"/>
                    <a:pt x="0" y="56"/>
                    <a:pt x="0" y="78"/>
                  </a:cubicBezTo>
                  <a:cubicBezTo>
                    <a:pt x="0" y="92"/>
                    <a:pt x="12" y="104"/>
                    <a:pt x="26" y="104"/>
                  </a:cubicBezTo>
                  <a:cubicBezTo>
                    <a:pt x="40" y="104"/>
                    <a:pt x="51" y="93"/>
                    <a:pt x="51" y="78"/>
                  </a:cubicBezTo>
                  <a:cubicBezTo>
                    <a:pt x="52" y="77"/>
                    <a:pt x="54" y="73"/>
                    <a:pt x="59" y="70"/>
                  </a:cubicBezTo>
                  <a:cubicBezTo>
                    <a:pt x="86" y="57"/>
                    <a:pt x="104" y="30"/>
                    <a:pt x="104" y="0"/>
                  </a:cubicBezTo>
                </a:path>
              </a:pathLst>
            </a:custGeom>
            <a:solidFill>
              <a:schemeClr val="accent2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1" name="Freeform 533">
              <a:extLst>
                <a:ext uri="{FF2B5EF4-FFF2-40B4-BE49-F238E27FC236}">
                  <a16:creationId xmlns:a16="http://schemas.microsoft.com/office/drawing/2014/main" id="{FF02B2AC-7F2C-C630-3493-A6B3D9519CC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333519" y="2490552"/>
              <a:ext cx="120996" cy="120996"/>
            </a:xfrm>
            <a:custGeom>
              <a:avLst/>
              <a:gdLst>
                <a:gd name="T0" fmla="*/ 25 w 51"/>
                <a:gd name="T1" fmla="*/ 0 h 51"/>
                <a:gd name="T2" fmla="*/ 0 w 51"/>
                <a:gd name="T3" fmla="*/ 26 h 51"/>
                <a:gd name="T4" fmla="*/ 0 w 51"/>
                <a:gd name="T5" fmla="*/ 26 h 51"/>
                <a:gd name="T6" fmla="*/ 0 w 51"/>
                <a:gd name="T7" fmla="*/ 26 h 51"/>
                <a:gd name="T8" fmla="*/ 25 w 51"/>
                <a:gd name="T9" fmla="*/ 51 h 51"/>
                <a:gd name="T10" fmla="*/ 51 w 51"/>
                <a:gd name="T11" fmla="*/ 26 h 51"/>
                <a:gd name="T12" fmla="*/ 51 w 51"/>
                <a:gd name="T13" fmla="*/ 26 h 51"/>
                <a:gd name="T14" fmla="*/ 51 w 51"/>
                <a:gd name="T15" fmla="*/ 26 h 51"/>
                <a:gd name="T16" fmla="*/ 25 w 51"/>
                <a:gd name="T1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51">
                  <a:moveTo>
                    <a:pt x="25" y="0"/>
                  </a:moveTo>
                  <a:cubicBezTo>
                    <a:pt x="11" y="0"/>
                    <a:pt x="0" y="12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40"/>
                    <a:pt x="11" y="51"/>
                    <a:pt x="25" y="51"/>
                  </a:cubicBezTo>
                  <a:cubicBezTo>
                    <a:pt x="39" y="51"/>
                    <a:pt x="51" y="40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12"/>
                    <a:pt x="39" y="0"/>
                    <a:pt x="25" y="0"/>
                  </a:cubicBezTo>
                </a:path>
              </a:pathLst>
            </a:custGeom>
            <a:solidFill>
              <a:srgbClr val="49DAFF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507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48D65EA-01A7-1069-A705-AAD5BA86766C}"/>
              </a:ext>
            </a:extLst>
          </p:cNvPr>
          <p:cNvSpPr txBox="1">
            <a:spLocks/>
          </p:cNvSpPr>
          <p:nvPr/>
        </p:nvSpPr>
        <p:spPr>
          <a:xfrm>
            <a:off x="6931842" y="3403032"/>
            <a:ext cx="3870300" cy="53181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cs typeface="Arial"/>
                <a:sym typeface="Helvetica Neue Light"/>
              </a:rPr>
              <a:t>-mathematical models to create forecast from historical data.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6057A51-BDF6-E208-7374-345B23F5C290}"/>
              </a:ext>
            </a:extLst>
          </p:cNvPr>
          <p:cNvSpPr txBox="1">
            <a:spLocks/>
          </p:cNvSpPr>
          <p:nvPr/>
        </p:nvSpPr>
        <p:spPr>
          <a:xfrm>
            <a:off x="6931842" y="3011513"/>
            <a:ext cx="4086733" cy="34162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BCEB"/>
                </a:solidFill>
                <a:effectLst/>
                <a:uLnTx/>
                <a:uFillTx/>
                <a:latin typeface="CiscoSansTT ExtraLight"/>
                <a:cs typeface="Arial"/>
                <a:sym typeface="Arial"/>
              </a:rPr>
              <a:t>SCIENCE through Data Modeling</a:t>
            </a: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BCEB"/>
              </a:solidFill>
              <a:effectLst/>
              <a:uLnTx/>
              <a:uFillTx/>
              <a:latin typeface="CiscoSansTT ExtraLight"/>
              <a:cs typeface="Arial"/>
              <a:sym typeface="Helvetica Neue Light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5D751E1-CFA1-C388-FACA-A69F69B5A1F8}"/>
              </a:ext>
            </a:extLst>
          </p:cNvPr>
          <p:cNvSpPr txBox="1">
            <a:spLocks/>
          </p:cNvSpPr>
          <p:nvPr/>
        </p:nvSpPr>
        <p:spPr>
          <a:xfrm>
            <a:off x="6931842" y="4865520"/>
            <a:ext cx="3607762" cy="53181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cs typeface="Arial"/>
                <a:sym typeface="Helvetica Neue Light"/>
              </a:rPr>
              <a:t>-agreeing on one number forecast.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13CBB74-2F37-3E05-478A-E919014B93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31842" y="4479036"/>
            <a:ext cx="4113958" cy="531813"/>
          </a:xfrm>
        </p:spPr>
        <p:txBody>
          <a:bodyPr/>
          <a:lstStyle/>
          <a:p>
            <a:pPr marL="57148" indent="0">
              <a:buNone/>
            </a:pPr>
            <a:r>
              <a:rPr lang="en-US" sz="2000">
                <a:solidFill>
                  <a:schemeClr val="accent1"/>
                </a:solidFill>
                <a:latin typeface="+mj-lt"/>
              </a:rPr>
              <a:t>ART through Business Consensus</a:t>
            </a:r>
            <a:endParaRPr lang="en-US" sz="2000">
              <a:solidFill>
                <a:schemeClr val="accent1"/>
              </a:solidFill>
              <a:latin typeface="+mj-lt"/>
              <a:sym typeface="Helvetica Neue Light"/>
            </a:endParaRP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30E85F07-39B4-1651-DEE1-AA71B7C1EDF8}"/>
              </a:ext>
            </a:extLst>
          </p:cNvPr>
          <p:cNvSpPr txBox="1">
            <a:spLocks/>
          </p:cNvSpPr>
          <p:nvPr/>
        </p:nvSpPr>
        <p:spPr>
          <a:xfrm>
            <a:off x="6876250" y="1361479"/>
            <a:ext cx="4419601" cy="129166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cs typeface="Arial"/>
                <a:sym typeface="Helvetica Neue Light"/>
              </a:rPr>
              <a:t>Forecasting: A Rocket Science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cs typeface="Arial"/>
                <a:sym typeface="Helvetica Neue Light"/>
              </a:rPr>
              <a:t>?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iscoSansTT ExtraLight"/>
              <a:cs typeface="Arial"/>
              <a:sym typeface="Arial"/>
            </a:endParaRPr>
          </a:p>
        </p:txBody>
      </p:sp>
      <p:pic>
        <p:nvPicPr>
          <p:cNvPr id="19" name="Google Shape;1094;p205">
            <a:extLst>
              <a:ext uri="{FF2B5EF4-FFF2-40B4-BE49-F238E27FC236}">
                <a16:creationId xmlns:a16="http://schemas.microsoft.com/office/drawing/2014/main" id="{F7D2A175-CDC6-0926-1773-6C3BC9937EA7}"/>
              </a:ext>
            </a:extLst>
          </p:cNvPr>
          <p:cNvPicPr preferRelativeResize="0"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79" r="12779"/>
          <a:stretch/>
        </p:blipFill>
        <p:spPr>
          <a:xfrm>
            <a:off x="0" y="638287"/>
            <a:ext cx="6037729" cy="5467837"/>
          </a:xfrm>
          <a:prstGeom prst="flowChartDelay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081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143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44183A4-09A3-B2BA-F386-676DFE4BF4CB}"/>
              </a:ext>
            </a:extLst>
          </p:cNvPr>
          <p:cNvSpPr txBox="1">
            <a:spLocks/>
          </p:cNvSpPr>
          <p:nvPr/>
        </p:nvSpPr>
        <p:spPr>
          <a:xfrm>
            <a:off x="651478" y="502055"/>
            <a:ext cx="5166360" cy="660401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3600" b="0" i="0" u="none" kern="1200">
                <a:solidFill>
                  <a:schemeClr val="accent1"/>
                </a:solidFill>
                <a:latin typeface="+mj-lt"/>
                <a:ea typeface="CiscoSansTT Thin" charset="0"/>
                <a:cs typeface="CiscoSansTT Thin" charset="0"/>
              </a:defRPr>
            </a:lvl1pPr>
            <a:lvl2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2pPr>
            <a:lvl3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3pPr>
            <a:lvl4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4pPr>
            <a:lvl5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5pPr>
            <a:lvl6pPr marL="609595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1219190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828785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2438379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l" defTabSz="912276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0" i="0" u="none" strike="noStrike" kern="1200" cap="none" spc="0" normalizeH="0" baseline="0" noProof="0">
                <a:ln>
                  <a:noFill/>
                </a:ln>
                <a:solidFill>
                  <a:srgbClr val="00BCEB"/>
                </a:solidFill>
                <a:effectLst/>
                <a:uLnTx/>
                <a:uFillTx/>
                <a:latin typeface="CiscoSansTT Light"/>
                <a:cs typeface="CiscoSansTT Thin" charset="0"/>
              </a:rPr>
              <a:t>About Me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28BABC3-1AA0-443F-BFD3-E2C729701B0B}"/>
              </a:ext>
            </a:extLst>
          </p:cNvPr>
          <p:cNvGrpSpPr/>
          <p:nvPr/>
        </p:nvGrpSpPr>
        <p:grpSpPr>
          <a:xfrm>
            <a:off x="-1660157" y="-246099"/>
            <a:ext cx="12992374" cy="7225346"/>
            <a:chOff x="678259" y="661037"/>
            <a:chExt cx="11054669" cy="553592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47D9DC7-9919-2A5C-72E1-15C5CF75C3EF}"/>
                </a:ext>
              </a:extLst>
            </p:cNvPr>
            <p:cNvGrpSpPr/>
            <p:nvPr/>
          </p:nvGrpSpPr>
          <p:grpSpPr>
            <a:xfrm>
              <a:off x="678259" y="661037"/>
              <a:ext cx="11054669" cy="5535926"/>
              <a:chOff x="-2253945" y="-193465"/>
              <a:chExt cx="11054669" cy="5535926"/>
            </a:xfrm>
          </p:grpSpPr>
          <p:sp>
            <p:nvSpPr>
              <p:cNvPr id="3" name="Block Arc 2">
                <a:extLst>
                  <a:ext uri="{FF2B5EF4-FFF2-40B4-BE49-F238E27FC236}">
                    <a16:creationId xmlns:a16="http://schemas.microsoft.com/office/drawing/2014/main" id="{DF88F357-46F9-F116-4341-EF9D45BF3C7E}"/>
                  </a:ext>
                </a:extLst>
              </p:cNvPr>
              <p:cNvSpPr/>
              <p:nvPr/>
            </p:nvSpPr>
            <p:spPr>
              <a:xfrm>
                <a:off x="-2253945" y="-193465"/>
                <a:ext cx="5535926" cy="5535926"/>
              </a:xfrm>
              <a:prstGeom prst="blockArc">
                <a:avLst>
                  <a:gd name="adj1" fmla="val 18900000"/>
                  <a:gd name="adj2" fmla="val 2700000"/>
                  <a:gd name="adj3" fmla="val 390"/>
                </a:avLst>
              </a:prstGeom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81A5A300-7C2E-0C59-F400-5D4ACBDCD292}"/>
                  </a:ext>
                </a:extLst>
              </p:cNvPr>
              <p:cNvSpPr/>
              <p:nvPr/>
            </p:nvSpPr>
            <p:spPr>
              <a:xfrm>
                <a:off x="2782394" y="775871"/>
                <a:ext cx="6018329" cy="514034"/>
              </a:xfrm>
              <a:custGeom>
                <a:avLst/>
                <a:gdLst>
                  <a:gd name="connsiteX0" fmla="*/ 0 w 5962401"/>
                  <a:gd name="connsiteY0" fmla="*/ 0 h 514034"/>
                  <a:gd name="connsiteX1" fmla="*/ 5962401 w 5962401"/>
                  <a:gd name="connsiteY1" fmla="*/ 0 h 514034"/>
                  <a:gd name="connsiteX2" fmla="*/ 5962401 w 5962401"/>
                  <a:gd name="connsiteY2" fmla="*/ 514034 h 514034"/>
                  <a:gd name="connsiteX3" fmla="*/ 0 w 5962401"/>
                  <a:gd name="connsiteY3" fmla="*/ 514034 h 514034"/>
                  <a:gd name="connsiteX4" fmla="*/ 0 w 5962401"/>
                  <a:gd name="connsiteY4" fmla="*/ 0 h 514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2401" h="514034">
                    <a:moveTo>
                      <a:pt x="0" y="0"/>
                    </a:moveTo>
                    <a:lnTo>
                      <a:pt x="5962401" y="0"/>
                    </a:lnTo>
                    <a:lnTo>
                      <a:pt x="5962401" y="514034"/>
                    </a:lnTo>
                    <a:lnTo>
                      <a:pt x="0" y="514034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08015" tIns="30480" rIns="30480" bIns="30480" numCol="1" spcCol="1270" anchor="ctr" anchorCtr="0">
                <a:noAutofit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Arial"/>
                    <a:cs typeface="Arial"/>
                    <a:sym typeface="Arial"/>
                  </a:rPr>
                  <a:t>Business Architect (2020-Present)</a:t>
                </a:r>
              </a:p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Arial"/>
                    <a:cs typeface="Arial"/>
                    <a:sym typeface="Arial"/>
                  </a:rPr>
                  <a:t>Digital Transformation for Supply Chain Planning, Cisco	</a:t>
                </a: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33B0B3DB-6ED1-69BB-DD0C-C18DA8AC5FB7}"/>
                  </a:ext>
                </a:extLst>
              </p:cNvPr>
              <p:cNvSpPr/>
              <p:nvPr/>
            </p:nvSpPr>
            <p:spPr>
              <a:xfrm>
                <a:off x="2461123" y="711617"/>
                <a:ext cx="642542" cy="642542"/>
              </a:xfrm>
              <a:prstGeom prst="ellipse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srgbClr val="0D274D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0F0A377-CA7F-0CCA-BD3D-B2831F415F68}"/>
                  </a:ext>
                </a:extLst>
              </p:cNvPr>
              <p:cNvSpPr/>
              <p:nvPr/>
            </p:nvSpPr>
            <p:spPr>
              <a:xfrm>
                <a:off x="3150736" y="1546676"/>
                <a:ext cx="5649987" cy="514034"/>
              </a:xfrm>
              <a:custGeom>
                <a:avLst/>
                <a:gdLst>
                  <a:gd name="connsiteX0" fmla="*/ 0 w 5594059"/>
                  <a:gd name="connsiteY0" fmla="*/ 0 h 514034"/>
                  <a:gd name="connsiteX1" fmla="*/ 5594059 w 5594059"/>
                  <a:gd name="connsiteY1" fmla="*/ 0 h 514034"/>
                  <a:gd name="connsiteX2" fmla="*/ 5594059 w 5594059"/>
                  <a:gd name="connsiteY2" fmla="*/ 514034 h 514034"/>
                  <a:gd name="connsiteX3" fmla="*/ 0 w 5594059"/>
                  <a:gd name="connsiteY3" fmla="*/ 514034 h 514034"/>
                  <a:gd name="connsiteX4" fmla="*/ 0 w 5594059"/>
                  <a:gd name="connsiteY4" fmla="*/ 0 h 514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94059" h="514034">
                    <a:moveTo>
                      <a:pt x="0" y="0"/>
                    </a:moveTo>
                    <a:lnTo>
                      <a:pt x="5594059" y="0"/>
                    </a:lnTo>
                    <a:lnTo>
                      <a:pt x="5594059" y="514034"/>
                    </a:lnTo>
                    <a:lnTo>
                      <a:pt x="0" y="514034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08015" tIns="30480" rIns="30480" bIns="30480" numCol="1" spcCol="1270" anchor="ctr" anchorCtr="0">
                <a:noAutofit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ＭＳ Ｐゴシック" charset="0"/>
                    <a:cs typeface="+mn-cs"/>
                  </a:rPr>
                  <a:t>Supply Chain Planner (2013 – 2020)</a:t>
                </a:r>
              </a:p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ＭＳ Ｐゴシック" charset="0"/>
                    <a:cs typeface="+mn-cs"/>
                  </a:rPr>
                  <a:t>Distribution Inventory Management and Demand planning, Cisco 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1C9D4678-190A-5B27-67E3-C60BF67AD61A}"/>
                  </a:ext>
                </a:extLst>
              </p:cNvPr>
              <p:cNvSpPr/>
              <p:nvPr/>
            </p:nvSpPr>
            <p:spPr>
              <a:xfrm>
                <a:off x="2829464" y="1482421"/>
                <a:ext cx="642542" cy="642542"/>
              </a:xfrm>
              <a:prstGeom prst="ellipse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srgbClr val="0D274D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26F7611-8783-4477-D233-79D983D6FEAA}"/>
                  </a:ext>
                </a:extLst>
              </p:cNvPr>
              <p:cNvSpPr/>
              <p:nvPr/>
            </p:nvSpPr>
            <p:spPr>
              <a:xfrm>
                <a:off x="3263786" y="2317480"/>
                <a:ext cx="5536937" cy="514034"/>
              </a:xfrm>
              <a:custGeom>
                <a:avLst/>
                <a:gdLst>
                  <a:gd name="connsiteX0" fmla="*/ 0 w 5481008"/>
                  <a:gd name="connsiteY0" fmla="*/ 0 h 514034"/>
                  <a:gd name="connsiteX1" fmla="*/ 5481008 w 5481008"/>
                  <a:gd name="connsiteY1" fmla="*/ 0 h 514034"/>
                  <a:gd name="connsiteX2" fmla="*/ 5481008 w 5481008"/>
                  <a:gd name="connsiteY2" fmla="*/ 514034 h 514034"/>
                  <a:gd name="connsiteX3" fmla="*/ 0 w 5481008"/>
                  <a:gd name="connsiteY3" fmla="*/ 514034 h 514034"/>
                  <a:gd name="connsiteX4" fmla="*/ 0 w 5481008"/>
                  <a:gd name="connsiteY4" fmla="*/ 0 h 514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81008" h="514034">
                    <a:moveTo>
                      <a:pt x="0" y="0"/>
                    </a:moveTo>
                    <a:lnTo>
                      <a:pt x="5481008" y="0"/>
                    </a:lnTo>
                    <a:lnTo>
                      <a:pt x="5481008" y="514034"/>
                    </a:lnTo>
                    <a:lnTo>
                      <a:pt x="0" y="514034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08015" tIns="30480" rIns="30480" bIns="30480" numCol="1" spcCol="1270" anchor="ctr" anchorCtr="0">
                <a:noAutofit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 typeface="Courier New" panose="02070309020205020404" pitchFamily="49" charset="0"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ＭＳ Ｐゴシック" charset="0"/>
                    <a:cs typeface="+mn-cs"/>
                  </a:rPr>
                  <a:t>Operations Associate (2011-2013)</a:t>
                </a:r>
              </a:p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 typeface="Courier New" panose="02070309020205020404" pitchFamily="49" charset="0"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+mn-ea"/>
                    <a:cs typeface="+mn-cs"/>
                  </a:rPr>
                  <a:t>Logistics, Procurement and Supplier Management, Sainsbury’s</a:t>
                </a: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F2AB358A-94C8-08F0-B41A-F93A5DB388F6}"/>
                  </a:ext>
                </a:extLst>
              </p:cNvPr>
              <p:cNvSpPr/>
              <p:nvPr/>
            </p:nvSpPr>
            <p:spPr>
              <a:xfrm>
                <a:off x="2942516" y="2253226"/>
                <a:ext cx="642542" cy="642542"/>
              </a:xfrm>
              <a:prstGeom prst="ellipse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srgbClr val="0D274D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8C873AA8-16AF-3F78-9EA9-CAD4407411FE}"/>
                  </a:ext>
                </a:extLst>
              </p:cNvPr>
              <p:cNvSpPr/>
              <p:nvPr/>
            </p:nvSpPr>
            <p:spPr>
              <a:xfrm>
                <a:off x="3150736" y="3088284"/>
                <a:ext cx="5649988" cy="514034"/>
              </a:xfrm>
              <a:custGeom>
                <a:avLst/>
                <a:gdLst>
                  <a:gd name="connsiteX0" fmla="*/ 0 w 5594059"/>
                  <a:gd name="connsiteY0" fmla="*/ 0 h 514034"/>
                  <a:gd name="connsiteX1" fmla="*/ 5594059 w 5594059"/>
                  <a:gd name="connsiteY1" fmla="*/ 0 h 514034"/>
                  <a:gd name="connsiteX2" fmla="*/ 5594059 w 5594059"/>
                  <a:gd name="connsiteY2" fmla="*/ 514034 h 514034"/>
                  <a:gd name="connsiteX3" fmla="*/ 0 w 5594059"/>
                  <a:gd name="connsiteY3" fmla="*/ 514034 h 514034"/>
                  <a:gd name="connsiteX4" fmla="*/ 0 w 5594059"/>
                  <a:gd name="connsiteY4" fmla="*/ 0 h 514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94059" h="514034">
                    <a:moveTo>
                      <a:pt x="0" y="0"/>
                    </a:moveTo>
                    <a:lnTo>
                      <a:pt x="5594059" y="0"/>
                    </a:lnTo>
                    <a:lnTo>
                      <a:pt x="5594059" y="514034"/>
                    </a:lnTo>
                    <a:lnTo>
                      <a:pt x="0" y="514034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08015" tIns="30480" rIns="30480" bIns="30480" numCol="1" spcCol="1270" anchor="ctr" anchorCtr="0">
                <a:noAutofit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ＭＳ Ｐゴシック" charset="0"/>
                    <a:cs typeface="+mn-cs"/>
                  </a:rPr>
                  <a:t>Masters (2010-2011)</a:t>
                </a:r>
              </a:p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ＭＳ Ｐゴシック" charset="0"/>
                    <a:cs typeface="+mn-cs"/>
                  </a:rPr>
                  <a:t>Operations and Supply Chain Management, Manchester Business School</a:t>
                </a: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B704F89E-5481-4D17-3226-A1BEFF357929}"/>
                  </a:ext>
                </a:extLst>
              </p:cNvPr>
              <p:cNvSpPr/>
              <p:nvPr/>
            </p:nvSpPr>
            <p:spPr>
              <a:xfrm>
                <a:off x="2829464" y="3024030"/>
                <a:ext cx="642542" cy="642542"/>
              </a:xfrm>
              <a:prstGeom prst="ellipse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srgbClr val="0D274D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DC2E78F8-C148-4ACC-0C83-BAC1F0B102E6}"/>
                  </a:ext>
                </a:extLst>
              </p:cNvPr>
              <p:cNvSpPr/>
              <p:nvPr/>
            </p:nvSpPr>
            <p:spPr>
              <a:xfrm>
                <a:off x="2838323" y="3903317"/>
                <a:ext cx="5962401" cy="514034"/>
              </a:xfrm>
              <a:custGeom>
                <a:avLst/>
                <a:gdLst>
                  <a:gd name="connsiteX0" fmla="*/ 0 w 5962401"/>
                  <a:gd name="connsiteY0" fmla="*/ 0 h 781850"/>
                  <a:gd name="connsiteX1" fmla="*/ 5962401 w 5962401"/>
                  <a:gd name="connsiteY1" fmla="*/ 0 h 781850"/>
                  <a:gd name="connsiteX2" fmla="*/ 5962401 w 5962401"/>
                  <a:gd name="connsiteY2" fmla="*/ 781850 h 781850"/>
                  <a:gd name="connsiteX3" fmla="*/ 0 w 5962401"/>
                  <a:gd name="connsiteY3" fmla="*/ 781850 h 781850"/>
                  <a:gd name="connsiteX4" fmla="*/ 0 w 5962401"/>
                  <a:gd name="connsiteY4" fmla="*/ 0 h 781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2401" h="781850">
                    <a:moveTo>
                      <a:pt x="0" y="0"/>
                    </a:moveTo>
                    <a:lnTo>
                      <a:pt x="5962401" y="0"/>
                    </a:lnTo>
                    <a:lnTo>
                      <a:pt x="5962401" y="781850"/>
                    </a:lnTo>
                    <a:lnTo>
                      <a:pt x="0" y="781850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08015" tIns="30480" rIns="30480" bIns="30480" numCol="1" spcCol="1270" anchor="ctr" anchorCtr="0">
                <a:noAutofit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>
                    <a:srgbClr val="282828"/>
                  </a:buClr>
                  <a:buSzTx/>
                  <a:buFont typeface="Courier New" panose="02070309020205020404" pitchFamily="49" charset="0"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ＭＳ Ｐゴシック" charset="0"/>
                    <a:cs typeface="+mn-cs"/>
                  </a:rPr>
                  <a:t>IT Consultant (2008-2010)</a:t>
                </a:r>
              </a:p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>
                    <a:srgbClr val="282828"/>
                  </a:buClr>
                  <a:buSzTx/>
                  <a:buFont typeface="Courier New" panose="02070309020205020404" pitchFamily="49" charset="0"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ＭＳ Ｐゴシック" charset="0"/>
                    <a:cs typeface="+mn-cs"/>
                  </a:rPr>
                  <a:t>Test consultant for the Utilities sector, SAP Labs</a:t>
                </a: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1AF3DE24-0185-E5C3-9E1C-ACDC6138B9EA}"/>
                  </a:ext>
                </a:extLst>
              </p:cNvPr>
              <p:cNvSpPr/>
              <p:nvPr/>
            </p:nvSpPr>
            <p:spPr>
              <a:xfrm>
                <a:off x="2461123" y="3794835"/>
                <a:ext cx="642542" cy="642542"/>
              </a:xfrm>
              <a:prstGeom prst="ellipse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srgbClr val="0D274D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6" name="Group 18">
              <a:extLst>
                <a:ext uri="{FF2B5EF4-FFF2-40B4-BE49-F238E27FC236}">
                  <a16:creationId xmlns:a16="http://schemas.microsoft.com/office/drawing/2014/main" id="{58BBBBE0-6BC7-BB6D-B2F2-C77C1C8F83A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477318" y="1653300"/>
              <a:ext cx="488892" cy="400022"/>
              <a:chOff x="776" y="223"/>
              <a:chExt cx="4208" cy="2795"/>
            </a:xfrm>
          </p:grpSpPr>
          <p:sp>
            <p:nvSpPr>
              <p:cNvPr id="17" name="Freeform 19">
                <a:extLst>
                  <a:ext uri="{FF2B5EF4-FFF2-40B4-BE49-F238E27FC236}">
                    <a16:creationId xmlns:a16="http://schemas.microsoft.com/office/drawing/2014/main" id="{E31475D1-3F87-9D48-3C46-36D52E2217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1" y="1842"/>
                <a:ext cx="638" cy="1176"/>
              </a:xfrm>
              <a:custGeom>
                <a:avLst/>
                <a:gdLst>
                  <a:gd name="T0" fmla="*/ 312 w 522"/>
                  <a:gd name="T1" fmla="*/ 467 h 984"/>
                  <a:gd name="T2" fmla="*/ 312 w 522"/>
                  <a:gd name="T3" fmla="*/ 0 h 984"/>
                  <a:gd name="T4" fmla="*/ 210 w 522"/>
                  <a:gd name="T5" fmla="*/ 0 h 984"/>
                  <a:gd name="T6" fmla="*/ 210 w 522"/>
                  <a:gd name="T7" fmla="*/ 467 h 984"/>
                  <a:gd name="T8" fmla="*/ 0 w 522"/>
                  <a:gd name="T9" fmla="*/ 723 h 984"/>
                  <a:gd name="T10" fmla="*/ 261 w 522"/>
                  <a:gd name="T11" fmla="*/ 984 h 984"/>
                  <a:gd name="T12" fmla="*/ 522 w 522"/>
                  <a:gd name="T13" fmla="*/ 723 h 984"/>
                  <a:gd name="T14" fmla="*/ 312 w 522"/>
                  <a:gd name="T15" fmla="*/ 467 h 9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2" h="984">
                    <a:moveTo>
                      <a:pt x="312" y="467"/>
                    </a:moveTo>
                    <a:cubicBezTo>
                      <a:pt x="312" y="0"/>
                      <a:pt x="312" y="0"/>
                      <a:pt x="312" y="0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210" y="467"/>
                      <a:pt x="210" y="467"/>
                      <a:pt x="210" y="467"/>
                    </a:cubicBezTo>
                    <a:cubicBezTo>
                      <a:pt x="90" y="491"/>
                      <a:pt x="0" y="597"/>
                      <a:pt x="0" y="723"/>
                    </a:cubicBezTo>
                    <a:cubicBezTo>
                      <a:pt x="0" y="867"/>
                      <a:pt x="117" y="984"/>
                      <a:pt x="261" y="984"/>
                    </a:cubicBezTo>
                    <a:cubicBezTo>
                      <a:pt x="405" y="984"/>
                      <a:pt x="522" y="867"/>
                      <a:pt x="522" y="723"/>
                    </a:cubicBezTo>
                    <a:cubicBezTo>
                      <a:pt x="522" y="597"/>
                      <a:pt x="432" y="491"/>
                      <a:pt x="312" y="46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18" name="Freeform 20">
                <a:extLst>
                  <a:ext uri="{FF2B5EF4-FFF2-40B4-BE49-F238E27FC236}">
                    <a16:creationId xmlns:a16="http://schemas.microsoft.com/office/drawing/2014/main" id="{FB801175-832F-8C1A-C917-4954B1207E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1" y="1842"/>
                <a:ext cx="638" cy="1176"/>
              </a:xfrm>
              <a:custGeom>
                <a:avLst/>
                <a:gdLst>
                  <a:gd name="T0" fmla="*/ 312 w 521"/>
                  <a:gd name="T1" fmla="*/ 467 h 984"/>
                  <a:gd name="T2" fmla="*/ 312 w 521"/>
                  <a:gd name="T3" fmla="*/ 0 h 984"/>
                  <a:gd name="T4" fmla="*/ 209 w 521"/>
                  <a:gd name="T5" fmla="*/ 0 h 984"/>
                  <a:gd name="T6" fmla="*/ 209 w 521"/>
                  <a:gd name="T7" fmla="*/ 467 h 984"/>
                  <a:gd name="T8" fmla="*/ 0 w 521"/>
                  <a:gd name="T9" fmla="*/ 723 h 984"/>
                  <a:gd name="T10" fmla="*/ 261 w 521"/>
                  <a:gd name="T11" fmla="*/ 984 h 984"/>
                  <a:gd name="T12" fmla="*/ 521 w 521"/>
                  <a:gd name="T13" fmla="*/ 723 h 984"/>
                  <a:gd name="T14" fmla="*/ 312 w 521"/>
                  <a:gd name="T15" fmla="*/ 467 h 9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1" h="984">
                    <a:moveTo>
                      <a:pt x="312" y="467"/>
                    </a:moveTo>
                    <a:cubicBezTo>
                      <a:pt x="312" y="0"/>
                      <a:pt x="312" y="0"/>
                      <a:pt x="312" y="0"/>
                    </a:cubicBezTo>
                    <a:cubicBezTo>
                      <a:pt x="209" y="0"/>
                      <a:pt x="209" y="0"/>
                      <a:pt x="209" y="0"/>
                    </a:cubicBezTo>
                    <a:cubicBezTo>
                      <a:pt x="209" y="467"/>
                      <a:pt x="209" y="467"/>
                      <a:pt x="209" y="467"/>
                    </a:cubicBezTo>
                    <a:cubicBezTo>
                      <a:pt x="90" y="491"/>
                      <a:pt x="0" y="597"/>
                      <a:pt x="0" y="723"/>
                    </a:cubicBezTo>
                    <a:cubicBezTo>
                      <a:pt x="0" y="867"/>
                      <a:pt x="116" y="984"/>
                      <a:pt x="261" y="984"/>
                    </a:cubicBezTo>
                    <a:cubicBezTo>
                      <a:pt x="405" y="984"/>
                      <a:pt x="521" y="867"/>
                      <a:pt x="521" y="723"/>
                    </a:cubicBezTo>
                    <a:cubicBezTo>
                      <a:pt x="521" y="597"/>
                      <a:pt x="431" y="491"/>
                      <a:pt x="312" y="46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19" name="Freeform 21">
                <a:extLst>
                  <a:ext uri="{FF2B5EF4-FFF2-40B4-BE49-F238E27FC236}">
                    <a16:creationId xmlns:a16="http://schemas.microsoft.com/office/drawing/2014/main" id="{7F09F56D-9527-D5D0-1BD3-79C2D8FFA5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0" y="1842"/>
                <a:ext cx="639" cy="1176"/>
              </a:xfrm>
              <a:custGeom>
                <a:avLst/>
                <a:gdLst>
                  <a:gd name="T0" fmla="*/ 312 w 522"/>
                  <a:gd name="T1" fmla="*/ 467 h 984"/>
                  <a:gd name="T2" fmla="*/ 312 w 522"/>
                  <a:gd name="T3" fmla="*/ 0 h 984"/>
                  <a:gd name="T4" fmla="*/ 210 w 522"/>
                  <a:gd name="T5" fmla="*/ 0 h 984"/>
                  <a:gd name="T6" fmla="*/ 210 w 522"/>
                  <a:gd name="T7" fmla="*/ 467 h 984"/>
                  <a:gd name="T8" fmla="*/ 0 w 522"/>
                  <a:gd name="T9" fmla="*/ 723 h 984"/>
                  <a:gd name="T10" fmla="*/ 261 w 522"/>
                  <a:gd name="T11" fmla="*/ 984 h 984"/>
                  <a:gd name="T12" fmla="*/ 522 w 522"/>
                  <a:gd name="T13" fmla="*/ 723 h 984"/>
                  <a:gd name="T14" fmla="*/ 312 w 522"/>
                  <a:gd name="T15" fmla="*/ 467 h 9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2" h="984">
                    <a:moveTo>
                      <a:pt x="312" y="467"/>
                    </a:moveTo>
                    <a:cubicBezTo>
                      <a:pt x="312" y="0"/>
                      <a:pt x="312" y="0"/>
                      <a:pt x="312" y="0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210" y="467"/>
                      <a:pt x="210" y="467"/>
                      <a:pt x="210" y="467"/>
                    </a:cubicBezTo>
                    <a:cubicBezTo>
                      <a:pt x="90" y="491"/>
                      <a:pt x="0" y="597"/>
                      <a:pt x="0" y="723"/>
                    </a:cubicBezTo>
                    <a:cubicBezTo>
                      <a:pt x="0" y="867"/>
                      <a:pt x="117" y="984"/>
                      <a:pt x="261" y="984"/>
                    </a:cubicBezTo>
                    <a:cubicBezTo>
                      <a:pt x="405" y="984"/>
                      <a:pt x="522" y="867"/>
                      <a:pt x="522" y="723"/>
                    </a:cubicBezTo>
                    <a:cubicBezTo>
                      <a:pt x="522" y="597"/>
                      <a:pt x="432" y="491"/>
                      <a:pt x="312" y="46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20" name="Freeform 22">
                <a:extLst>
                  <a:ext uri="{FF2B5EF4-FFF2-40B4-BE49-F238E27FC236}">
                    <a16:creationId xmlns:a16="http://schemas.microsoft.com/office/drawing/2014/main" id="{45760B82-57AD-66E6-79B4-6DFF607D12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1" y="1842"/>
                <a:ext cx="637" cy="1176"/>
              </a:xfrm>
              <a:custGeom>
                <a:avLst/>
                <a:gdLst>
                  <a:gd name="T0" fmla="*/ 312 w 521"/>
                  <a:gd name="T1" fmla="*/ 467 h 984"/>
                  <a:gd name="T2" fmla="*/ 312 w 521"/>
                  <a:gd name="T3" fmla="*/ 0 h 984"/>
                  <a:gd name="T4" fmla="*/ 209 w 521"/>
                  <a:gd name="T5" fmla="*/ 0 h 984"/>
                  <a:gd name="T6" fmla="*/ 209 w 521"/>
                  <a:gd name="T7" fmla="*/ 467 h 984"/>
                  <a:gd name="T8" fmla="*/ 0 w 521"/>
                  <a:gd name="T9" fmla="*/ 723 h 984"/>
                  <a:gd name="T10" fmla="*/ 261 w 521"/>
                  <a:gd name="T11" fmla="*/ 984 h 984"/>
                  <a:gd name="T12" fmla="*/ 521 w 521"/>
                  <a:gd name="T13" fmla="*/ 723 h 984"/>
                  <a:gd name="T14" fmla="*/ 312 w 521"/>
                  <a:gd name="T15" fmla="*/ 467 h 9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1" h="984">
                    <a:moveTo>
                      <a:pt x="312" y="467"/>
                    </a:moveTo>
                    <a:cubicBezTo>
                      <a:pt x="312" y="0"/>
                      <a:pt x="312" y="0"/>
                      <a:pt x="312" y="0"/>
                    </a:cubicBezTo>
                    <a:cubicBezTo>
                      <a:pt x="209" y="0"/>
                      <a:pt x="209" y="0"/>
                      <a:pt x="209" y="0"/>
                    </a:cubicBezTo>
                    <a:cubicBezTo>
                      <a:pt x="209" y="467"/>
                      <a:pt x="209" y="467"/>
                      <a:pt x="209" y="467"/>
                    </a:cubicBezTo>
                    <a:cubicBezTo>
                      <a:pt x="90" y="491"/>
                      <a:pt x="0" y="597"/>
                      <a:pt x="0" y="723"/>
                    </a:cubicBezTo>
                    <a:cubicBezTo>
                      <a:pt x="0" y="867"/>
                      <a:pt x="117" y="984"/>
                      <a:pt x="261" y="984"/>
                    </a:cubicBezTo>
                    <a:cubicBezTo>
                      <a:pt x="405" y="984"/>
                      <a:pt x="521" y="867"/>
                      <a:pt x="521" y="723"/>
                    </a:cubicBezTo>
                    <a:cubicBezTo>
                      <a:pt x="521" y="597"/>
                      <a:pt x="431" y="491"/>
                      <a:pt x="312" y="46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21" name="Freeform 23">
                <a:extLst>
                  <a:ext uri="{FF2B5EF4-FFF2-40B4-BE49-F238E27FC236}">
                    <a16:creationId xmlns:a16="http://schemas.microsoft.com/office/drawing/2014/main" id="{B42CC0AD-17BA-1B69-61E4-A64FCE906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6" y="223"/>
                <a:ext cx="688" cy="1245"/>
              </a:xfrm>
              <a:custGeom>
                <a:avLst/>
                <a:gdLst>
                  <a:gd name="T0" fmla="*/ 281 w 563"/>
                  <a:gd name="T1" fmla="*/ 0 h 1042"/>
                  <a:gd name="T2" fmla="*/ 281 w 563"/>
                  <a:gd name="T3" fmla="*/ 0 h 1042"/>
                  <a:gd name="T4" fmla="*/ 0 w 563"/>
                  <a:gd name="T5" fmla="*/ 282 h 1042"/>
                  <a:gd name="T6" fmla="*/ 0 w 563"/>
                  <a:gd name="T7" fmla="*/ 282 h 1042"/>
                  <a:gd name="T8" fmla="*/ 230 w 563"/>
                  <a:gd name="T9" fmla="*/ 559 h 1042"/>
                  <a:gd name="T10" fmla="*/ 230 w 563"/>
                  <a:gd name="T11" fmla="*/ 1042 h 1042"/>
                  <a:gd name="T12" fmla="*/ 333 w 563"/>
                  <a:gd name="T13" fmla="*/ 1042 h 1042"/>
                  <a:gd name="T14" fmla="*/ 333 w 563"/>
                  <a:gd name="T15" fmla="*/ 559 h 1042"/>
                  <a:gd name="T16" fmla="*/ 563 w 563"/>
                  <a:gd name="T17" fmla="*/ 282 h 1042"/>
                  <a:gd name="T18" fmla="*/ 563 w 563"/>
                  <a:gd name="T19" fmla="*/ 282 h 1042"/>
                  <a:gd name="T20" fmla="*/ 281 w 563"/>
                  <a:gd name="T21" fmla="*/ 0 h 1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3" h="1042">
                    <a:moveTo>
                      <a:pt x="281" y="0"/>
                    </a:moveTo>
                    <a:cubicBezTo>
                      <a:pt x="281" y="0"/>
                      <a:pt x="281" y="0"/>
                      <a:pt x="281" y="0"/>
                    </a:cubicBezTo>
                    <a:cubicBezTo>
                      <a:pt x="126" y="0"/>
                      <a:pt x="0" y="127"/>
                      <a:pt x="0" y="282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420"/>
                      <a:pt x="99" y="535"/>
                      <a:pt x="230" y="559"/>
                    </a:cubicBezTo>
                    <a:cubicBezTo>
                      <a:pt x="230" y="1042"/>
                      <a:pt x="230" y="1042"/>
                      <a:pt x="230" y="1042"/>
                    </a:cubicBezTo>
                    <a:cubicBezTo>
                      <a:pt x="333" y="1042"/>
                      <a:pt x="333" y="1042"/>
                      <a:pt x="333" y="1042"/>
                    </a:cubicBezTo>
                    <a:cubicBezTo>
                      <a:pt x="333" y="559"/>
                      <a:pt x="333" y="559"/>
                      <a:pt x="333" y="559"/>
                    </a:cubicBezTo>
                    <a:cubicBezTo>
                      <a:pt x="463" y="535"/>
                      <a:pt x="563" y="420"/>
                      <a:pt x="563" y="282"/>
                    </a:cubicBezTo>
                    <a:cubicBezTo>
                      <a:pt x="563" y="282"/>
                      <a:pt x="563" y="282"/>
                      <a:pt x="563" y="282"/>
                    </a:cubicBezTo>
                    <a:cubicBezTo>
                      <a:pt x="563" y="127"/>
                      <a:pt x="436" y="0"/>
                      <a:pt x="2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22" name="Freeform 24">
                <a:extLst>
                  <a:ext uri="{FF2B5EF4-FFF2-40B4-BE49-F238E27FC236}">
                    <a16:creationId xmlns:a16="http://schemas.microsoft.com/office/drawing/2014/main" id="{3804E9AA-043D-A83B-5C2A-4DAC175280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" y="1318"/>
                <a:ext cx="4208" cy="674"/>
              </a:xfrm>
              <a:custGeom>
                <a:avLst/>
                <a:gdLst>
                  <a:gd name="T0" fmla="*/ 3157 w 3439"/>
                  <a:gd name="T1" fmla="*/ 564 h 564"/>
                  <a:gd name="T2" fmla="*/ 282 w 3439"/>
                  <a:gd name="T3" fmla="*/ 564 h 564"/>
                  <a:gd name="T4" fmla="*/ 0 w 3439"/>
                  <a:gd name="T5" fmla="*/ 282 h 564"/>
                  <a:gd name="T6" fmla="*/ 0 w 3439"/>
                  <a:gd name="T7" fmla="*/ 282 h 564"/>
                  <a:gd name="T8" fmla="*/ 282 w 3439"/>
                  <a:gd name="T9" fmla="*/ 0 h 564"/>
                  <a:gd name="T10" fmla="*/ 3157 w 3439"/>
                  <a:gd name="T11" fmla="*/ 0 h 564"/>
                  <a:gd name="T12" fmla="*/ 3439 w 3439"/>
                  <a:gd name="T13" fmla="*/ 282 h 564"/>
                  <a:gd name="T14" fmla="*/ 3439 w 3439"/>
                  <a:gd name="T15" fmla="*/ 282 h 564"/>
                  <a:gd name="T16" fmla="*/ 3157 w 3439"/>
                  <a:gd name="T17" fmla="*/ 564 h 5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39" h="564">
                    <a:moveTo>
                      <a:pt x="3157" y="564"/>
                    </a:moveTo>
                    <a:cubicBezTo>
                      <a:pt x="282" y="564"/>
                      <a:pt x="282" y="564"/>
                      <a:pt x="282" y="564"/>
                    </a:cubicBezTo>
                    <a:cubicBezTo>
                      <a:pt x="127" y="564"/>
                      <a:pt x="0" y="437"/>
                      <a:pt x="0" y="282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127"/>
                      <a:pt x="127" y="0"/>
                      <a:pt x="282" y="0"/>
                    </a:cubicBezTo>
                    <a:cubicBezTo>
                      <a:pt x="3157" y="0"/>
                      <a:pt x="3157" y="0"/>
                      <a:pt x="3157" y="0"/>
                    </a:cubicBezTo>
                    <a:cubicBezTo>
                      <a:pt x="3312" y="0"/>
                      <a:pt x="3439" y="127"/>
                      <a:pt x="3439" y="282"/>
                    </a:cubicBezTo>
                    <a:cubicBezTo>
                      <a:pt x="3439" y="282"/>
                      <a:pt x="3439" y="282"/>
                      <a:pt x="3439" y="282"/>
                    </a:cubicBezTo>
                    <a:cubicBezTo>
                      <a:pt x="3439" y="437"/>
                      <a:pt x="3312" y="564"/>
                      <a:pt x="3157" y="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815B1D1-C500-BB6F-F34A-EC646673EDC6}"/>
                </a:ext>
              </a:extLst>
            </p:cNvPr>
            <p:cNvGrpSpPr/>
            <p:nvPr/>
          </p:nvGrpSpPr>
          <p:grpSpPr>
            <a:xfrm>
              <a:off x="5966204" y="2483716"/>
              <a:ext cx="313802" cy="354284"/>
              <a:chOff x="5431994" y="509083"/>
              <a:chExt cx="730079" cy="932349"/>
            </a:xfrm>
            <a:solidFill>
              <a:schemeClr val="accent5"/>
            </a:solidFill>
          </p:grpSpPr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2B738305-2AE3-302C-C59A-C71C4A74F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31994" y="850396"/>
                <a:ext cx="431623" cy="591036"/>
              </a:xfrm>
              <a:custGeom>
                <a:avLst/>
                <a:gdLst>
                  <a:gd name="T0" fmla="*/ 145 w 572"/>
                  <a:gd name="T1" fmla="*/ 788 h 788"/>
                  <a:gd name="T2" fmla="*/ 130 w 572"/>
                  <a:gd name="T3" fmla="*/ 786 h 788"/>
                  <a:gd name="T4" fmla="*/ 102 w 572"/>
                  <a:gd name="T5" fmla="*/ 780 h 788"/>
                  <a:gd name="T6" fmla="*/ 76 w 572"/>
                  <a:gd name="T7" fmla="*/ 769 h 788"/>
                  <a:gd name="T8" fmla="*/ 52 w 572"/>
                  <a:gd name="T9" fmla="*/ 754 h 788"/>
                  <a:gd name="T10" fmla="*/ 33 w 572"/>
                  <a:gd name="T11" fmla="*/ 734 h 788"/>
                  <a:gd name="T12" fmla="*/ 17 w 572"/>
                  <a:gd name="T13" fmla="*/ 711 h 788"/>
                  <a:gd name="T14" fmla="*/ 6 w 572"/>
                  <a:gd name="T15" fmla="*/ 684 h 788"/>
                  <a:gd name="T16" fmla="*/ 0 w 572"/>
                  <a:gd name="T17" fmla="*/ 655 h 788"/>
                  <a:gd name="T18" fmla="*/ 0 w 572"/>
                  <a:gd name="T19" fmla="*/ 145 h 788"/>
                  <a:gd name="T20" fmla="*/ 0 w 572"/>
                  <a:gd name="T21" fmla="*/ 131 h 788"/>
                  <a:gd name="T22" fmla="*/ 6 w 572"/>
                  <a:gd name="T23" fmla="*/ 102 h 788"/>
                  <a:gd name="T24" fmla="*/ 17 w 572"/>
                  <a:gd name="T25" fmla="*/ 77 h 788"/>
                  <a:gd name="T26" fmla="*/ 33 w 572"/>
                  <a:gd name="T27" fmla="*/ 53 h 788"/>
                  <a:gd name="T28" fmla="*/ 52 w 572"/>
                  <a:gd name="T29" fmla="*/ 34 h 788"/>
                  <a:gd name="T30" fmla="*/ 76 w 572"/>
                  <a:gd name="T31" fmla="*/ 18 h 788"/>
                  <a:gd name="T32" fmla="*/ 102 w 572"/>
                  <a:gd name="T33" fmla="*/ 6 h 788"/>
                  <a:gd name="T34" fmla="*/ 130 w 572"/>
                  <a:gd name="T35" fmla="*/ 2 h 788"/>
                  <a:gd name="T36" fmla="*/ 425 w 572"/>
                  <a:gd name="T37" fmla="*/ 0 h 788"/>
                  <a:gd name="T38" fmla="*/ 441 w 572"/>
                  <a:gd name="T39" fmla="*/ 2 h 788"/>
                  <a:gd name="T40" fmla="*/ 468 w 572"/>
                  <a:gd name="T41" fmla="*/ 6 h 788"/>
                  <a:gd name="T42" fmla="*/ 495 w 572"/>
                  <a:gd name="T43" fmla="*/ 18 h 788"/>
                  <a:gd name="T44" fmla="*/ 518 w 572"/>
                  <a:gd name="T45" fmla="*/ 34 h 788"/>
                  <a:gd name="T46" fmla="*/ 539 w 572"/>
                  <a:gd name="T47" fmla="*/ 53 h 788"/>
                  <a:gd name="T48" fmla="*/ 553 w 572"/>
                  <a:gd name="T49" fmla="*/ 77 h 788"/>
                  <a:gd name="T50" fmla="*/ 564 w 572"/>
                  <a:gd name="T51" fmla="*/ 102 h 788"/>
                  <a:gd name="T52" fmla="*/ 570 w 572"/>
                  <a:gd name="T53" fmla="*/ 131 h 788"/>
                  <a:gd name="T54" fmla="*/ 572 w 572"/>
                  <a:gd name="T55" fmla="*/ 641 h 788"/>
                  <a:gd name="T56" fmla="*/ 570 w 572"/>
                  <a:gd name="T57" fmla="*/ 655 h 788"/>
                  <a:gd name="T58" fmla="*/ 564 w 572"/>
                  <a:gd name="T59" fmla="*/ 684 h 788"/>
                  <a:gd name="T60" fmla="*/ 553 w 572"/>
                  <a:gd name="T61" fmla="*/ 711 h 788"/>
                  <a:gd name="T62" fmla="*/ 539 w 572"/>
                  <a:gd name="T63" fmla="*/ 734 h 788"/>
                  <a:gd name="T64" fmla="*/ 518 w 572"/>
                  <a:gd name="T65" fmla="*/ 754 h 788"/>
                  <a:gd name="T66" fmla="*/ 495 w 572"/>
                  <a:gd name="T67" fmla="*/ 769 h 788"/>
                  <a:gd name="T68" fmla="*/ 468 w 572"/>
                  <a:gd name="T69" fmla="*/ 780 h 788"/>
                  <a:gd name="T70" fmla="*/ 441 w 572"/>
                  <a:gd name="T71" fmla="*/ 786 h 788"/>
                  <a:gd name="T72" fmla="*/ 425 w 572"/>
                  <a:gd name="T73" fmla="*/ 788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72" h="788">
                    <a:moveTo>
                      <a:pt x="425" y="788"/>
                    </a:moveTo>
                    <a:lnTo>
                      <a:pt x="145" y="788"/>
                    </a:lnTo>
                    <a:lnTo>
                      <a:pt x="145" y="788"/>
                    </a:lnTo>
                    <a:lnTo>
                      <a:pt x="130" y="786"/>
                    </a:lnTo>
                    <a:lnTo>
                      <a:pt x="116" y="785"/>
                    </a:lnTo>
                    <a:lnTo>
                      <a:pt x="102" y="780"/>
                    </a:lnTo>
                    <a:lnTo>
                      <a:pt x="89" y="775"/>
                    </a:lnTo>
                    <a:lnTo>
                      <a:pt x="76" y="769"/>
                    </a:lnTo>
                    <a:lnTo>
                      <a:pt x="63" y="762"/>
                    </a:lnTo>
                    <a:lnTo>
                      <a:pt x="52" y="754"/>
                    </a:lnTo>
                    <a:lnTo>
                      <a:pt x="43" y="745"/>
                    </a:lnTo>
                    <a:lnTo>
                      <a:pt x="33" y="734"/>
                    </a:lnTo>
                    <a:lnTo>
                      <a:pt x="24" y="722"/>
                    </a:lnTo>
                    <a:lnTo>
                      <a:pt x="17" y="711"/>
                    </a:lnTo>
                    <a:lnTo>
                      <a:pt x="11" y="698"/>
                    </a:lnTo>
                    <a:lnTo>
                      <a:pt x="6" y="684"/>
                    </a:lnTo>
                    <a:lnTo>
                      <a:pt x="3" y="671"/>
                    </a:lnTo>
                    <a:lnTo>
                      <a:pt x="0" y="655"/>
                    </a:lnTo>
                    <a:lnTo>
                      <a:pt x="0" y="641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0" y="131"/>
                    </a:lnTo>
                    <a:lnTo>
                      <a:pt x="3" y="116"/>
                    </a:lnTo>
                    <a:lnTo>
                      <a:pt x="6" y="102"/>
                    </a:lnTo>
                    <a:lnTo>
                      <a:pt x="11" y="89"/>
                    </a:lnTo>
                    <a:lnTo>
                      <a:pt x="17" y="77"/>
                    </a:lnTo>
                    <a:lnTo>
                      <a:pt x="24" y="64"/>
                    </a:lnTo>
                    <a:lnTo>
                      <a:pt x="33" y="53"/>
                    </a:lnTo>
                    <a:lnTo>
                      <a:pt x="43" y="43"/>
                    </a:lnTo>
                    <a:lnTo>
                      <a:pt x="52" y="34"/>
                    </a:lnTo>
                    <a:lnTo>
                      <a:pt x="63" y="26"/>
                    </a:lnTo>
                    <a:lnTo>
                      <a:pt x="76" y="18"/>
                    </a:lnTo>
                    <a:lnTo>
                      <a:pt x="89" y="11"/>
                    </a:lnTo>
                    <a:lnTo>
                      <a:pt x="102" y="6"/>
                    </a:lnTo>
                    <a:lnTo>
                      <a:pt x="116" y="3"/>
                    </a:lnTo>
                    <a:lnTo>
                      <a:pt x="130" y="2"/>
                    </a:lnTo>
                    <a:lnTo>
                      <a:pt x="145" y="0"/>
                    </a:lnTo>
                    <a:lnTo>
                      <a:pt x="425" y="0"/>
                    </a:lnTo>
                    <a:lnTo>
                      <a:pt x="425" y="0"/>
                    </a:lnTo>
                    <a:lnTo>
                      <a:pt x="441" y="2"/>
                    </a:lnTo>
                    <a:lnTo>
                      <a:pt x="456" y="3"/>
                    </a:lnTo>
                    <a:lnTo>
                      <a:pt x="468" y="6"/>
                    </a:lnTo>
                    <a:lnTo>
                      <a:pt x="483" y="11"/>
                    </a:lnTo>
                    <a:lnTo>
                      <a:pt x="495" y="18"/>
                    </a:lnTo>
                    <a:lnTo>
                      <a:pt x="507" y="26"/>
                    </a:lnTo>
                    <a:lnTo>
                      <a:pt x="518" y="34"/>
                    </a:lnTo>
                    <a:lnTo>
                      <a:pt x="529" y="43"/>
                    </a:lnTo>
                    <a:lnTo>
                      <a:pt x="539" y="53"/>
                    </a:lnTo>
                    <a:lnTo>
                      <a:pt x="546" y="64"/>
                    </a:lnTo>
                    <a:lnTo>
                      <a:pt x="553" y="77"/>
                    </a:lnTo>
                    <a:lnTo>
                      <a:pt x="559" y="89"/>
                    </a:lnTo>
                    <a:lnTo>
                      <a:pt x="564" y="102"/>
                    </a:lnTo>
                    <a:lnTo>
                      <a:pt x="569" y="116"/>
                    </a:lnTo>
                    <a:lnTo>
                      <a:pt x="570" y="131"/>
                    </a:lnTo>
                    <a:lnTo>
                      <a:pt x="572" y="145"/>
                    </a:lnTo>
                    <a:lnTo>
                      <a:pt x="572" y="641"/>
                    </a:lnTo>
                    <a:lnTo>
                      <a:pt x="572" y="641"/>
                    </a:lnTo>
                    <a:lnTo>
                      <a:pt x="570" y="655"/>
                    </a:lnTo>
                    <a:lnTo>
                      <a:pt x="569" y="671"/>
                    </a:lnTo>
                    <a:lnTo>
                      <a:pt x="564" y="684"/>
                    </a:lnTo>
                    <a:lnTo>
                      <a:pt x="559" y="698"/>
                    </a:lnTo>
                    <a:lnTo>
                      <a:pt x="553" y="711"/>
                    </a:lnTo>
                    <a:lnTo>
                      <a:pt x="546" y="722"/>
                    </a:lnTo>
                    <a:lnTo>
                      <a:pt x="539" y="734"/>
                    </a:lnTo>
                    <a:lnTo>
                      <a:pt x="529" y="745"/>
                    </a:lnTo>
                    <a:lnTo>
                      <a:pt x="518" y="754"/>
                    </a:lnTo>
                    <a:lnTo>
                      <a:pt x="507" y="762"/>
                    </a:lnTo>
                    <a:lnTo>
                      <a:pt x="495" y="769"/>
                    </a:lnTo>
                    <a:lnTo>
                      <a:pt x="483" y="775"/>
                    </a:lnTo>
                    <a:lnTo>
                      <a:pt x="468" y="780"/>
                    </a:lnTo>
                    <a:lnTo>
                      <a:pt x="456" y="785"/>
                    </a:lnTo>
                    <a:lnTo>
                      <a:pt x="441" y="786"/>
                    </a:lnTo>
                    <a:lnTo>
                      <a:pt x="425" y="788"/>
                    </a:lnTo>
                    <a:lnTo>
                      <a:pt x="425" y="78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grpSp>
            <p:nvGrpSpPr>
              <p:cNvPr id="25" name="Group 20">
                <a:extLst>
                  <a:ext uri="{FF2B5EF4-FFF2-40B4-BE49-F238E27FC236}">
                    <a16:creationId xmlns:a16="http://schemas.microsoft.com/office/drawing/2014/main" id="{F203320C-C8AB-B1A6-92F1-DFE5FEC5E0C3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5434997" y="509083"/>
                <a:ext cx="727076" cy="668338"/>
                <a:chOff x="2674" y="1089"/>
                <a:chExt cx="458" cy="421"/>
              </a:xfrm>
              <a:grpFill/>
            </p:grpSpPr>
            <p:sp>
              <p:nvSpPr>
                <p:cNvPr id="26" name="Freeform 22">
                  <a:extLst>
                    <a:ext uri="{FF2B5EF4-FFF2-40B4-BE49-F238E27FC236}">
                      <a16:creationId xmlns:a16="http://schemas.microsoft.com/office/drawing/2014/main" id="{73B0F977-39E3-EBE5-0903-4C2BF5CD6E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74" y="1304"/>
                  <a:ext cx="269" cy="206"/>
                </a:xfrm>
                <a:custGeom>
                  <a:avLst/>
                  <a:gdLst>
                    <a:gd name="T0" fmla="*/ 11 w 539"/>
                    <a:gd name="T1" fmla="*/ 266 h 413"/>
                    <a:gd name="T2" fmla="*/ 54 w 539"/>
                    <a:gd name="T3" fmla="*/ 295 h 413"/>
                    <a:gd name="T4" fmla="*/ 58 w 539"/>
                    <a:gd name="T5" fmla="*/ 297 h 413"/>
                    <a:gd name="T6" fmla="*/ 66 w 539"/>
                    <a:gd name="T7" fmla="*/ 301 h 413"/>
                    <a:gd name="T8" fmla="*/ 85 w 539"/>
                    <a:gd name="T9" fmla="*/ 313 h 413"/>
                    <a:gd name="T10" fmla="*/ 101 w 539"/>
                    <a:gd name="T11" fmla="*/ 321 h 413"/>
                    <a:gd name="T12" fmla="*/ 157 w 539"/>
                    <a:gd name="T13" fmla="*/ 348 h 413"/>
                    <a:gd name="T14" fmla="*/ 212 w 539"/>
                    <a:gd name="T15" fmla="*/ 368 h 413"/>
                    <a:gd name="T16" fmla="*/ 318 w 539"/>
                    <a:gd name="T17" fmla="*/ 397 h 413"/>
                    <a:gd name="T18" fmla="*/ 356 w 539"/>
                    <a:gd name="T19" fmla="*/ 403 h 413"/>
                    <a:gd name="T20" fmla="*/ 436 w 539"/>
                    <a:gd name="T21" fmla="*/ 411 h 413"/>
                    <a:gd name="T22" fmla="*/ 477 w 539"/>
                    <a:gd name="T23" fmla="*/ 413 h 413"/>
                    <a:gd name="T24" fmla="*/ 539 w 539"/>
                    <a:gd name="T25" fmla="*/ 410 h 413"/>
                    <a:gd name="T26" fmla="*/ 539 w 539"/>
                    <a:gd name="T27" fmla="*/ 273 h 413"/>
                    <a:gd name="T28" fmla="*/ 539 w 539"/>
                    <a:gd name="T29" fmla="*/ 134 h 413"/>
                    <a:gd name="T30" fmla="*/ 539 w 539"/>
                    <a:gd name="T31" fmla="*/ 134 h 413"/>
                    <a:gd name="T32" fmla="*/ 539 w 539"/>
                    <a:gd name="T33" fmla="*/ 120 h 413"/>
                    <a:gd name="T34" fmla="*/ 533 w 539"/>
                    <a:gd name="T35" fmla="*/ 93 h 413"/>
                    <a:gd name="T36" fmla="*/ 526 w 539"/>
                    <a:gd name="T37" fmla="*/ 78 h 413"/>
                    <a:gd name="T38" fmla="*/ 499 w 539"/>
                    <a:gd name="T39" fmla="*/ 40 h 413"/>
                    <a:gd name="T40" fmla="*/ 499 w 539"/>
                    <a:gd name="T41" fmla="*/ 40 h 413"/>
                    <a:gd name="T42" fmla="*/ 491 w 539"/>
                    <a:gd name="T43" fmla="*/ 32 h 413"/>
                    <a:gd name="T44" fmla="*/ 482 w 539"/>
                    <a:gd name="T45" fmla="*/ 24 h 413"/>
                    <a:gd name="T46" fmla="*/ 442 w 539"/>
                    <a:gd name="T47" fmla="*/ 6 h 413"/>
                    <a:gd name="T48" fmla="*/ 418 w 539"/>
                    <a:gd name="T49" fmla="*/ 0 h 413"/>
                    <a:gd name="T50" fmla="*/ 416 w 539"/>
                    <a:gd name="T51" fmla="*/ 0 h 413"/>
                    <a:gd name="T52" fmla="*/ 125 w 539"/>
                    <a:gd name="T53" fmla="*/ 0 h 413"/>
                    <a:gd name="T54" fmla="*/ 125 w 539"/>
                    <a:gd name="T55" fmla="*/ 0 h 413"/>
                    <a:gd name="T56" fmla="*/ 117 w 539"/>
                    <a:gd name="T57" fmla="*/ 2 h 413"/>
                    <a:gd name="T58" fmla="*/ 113 w 539"/>
                    <a:gd name="T59" fmla="*/ 2 h 413"/>
                    <a:gd name="T60" fmla="*/ 107 w 539"/>
                    <a:gd name="T61" fmla="*/ 3 h 413"/>
                    <a:gd name="T62" fmla="*/ 105 w 539"/>
                    <a:gd name="T63" fmla="*/ 3 h 413"/>
                    <a:gd name="T64" fmla="*/ 98 w 539"/>
                    <a:gd name="T65" fmla="*/ 5 h 413"/>
                    <a:gd name="T66" fmla="*/ 96 w 539"/>
                    <a:gd name="T67" fmla="*/ 6 h 413"/>
                    <a:gd name="T68" fmla="*/ 90 w 539"/>
                    <a:gd name="T69" fmla="*/ 8 h 413"/>
                    <a:gd name="T70" fmla="*/ 86 w 539"/>
                    <a:gd name="T71" fmla="*/ 10 h 413"/>
                    <a:gd name="T72" fmla="*/ 80 w 539"/>
                    <a:gd name="T73" fmla="*/ 13 h 413"/>
                    <a:gd name="T74" fmla="*/ 80 w 539"/>
                    <a:gd name="T75" fmla="*/ 13 h 413"/>
                    <a:gd name="T76" fmla="*/ 72 w 539"/>
                    <a:gd name="T77" fmla="*/ 16 h 413"/>
                    <a:gd name="T78" fmla="*/ 70 w 539"/>
                    <a:gd name="T79" fmla="*/ 18 h 413"/>
                    <a:gd name="T80" fmla="*/ 64 w 539"/>
                    <a:gd name="T81" fmla="*/ 21 h 413"/>
                    <a:gd name="T82" fmla="*/ 62 w 539"/>
                    <a:gd name="T83" fmla="*/ 22 h 413"/>
                    <a:gd name="T84" fmla="*/ 56 w 539"/>
                    <a:gd name="T85" fmla="*/ 27 h 413"/>
                    <a:gd name="T86" fmla="*/ 56 w 539"/>
                    <a:gd name="T87" fmla="*/ 27 h 413"/>
                    <a:gd name="T88" fmla="*/ 46 w 539"/>
                    <a:gd name="T89" fmla="*/ 35 h 413"/>
                    <a:gd name="T90" fmla="*/ 26 w 539"/>
                    <a:gd name="T91" fmla="*/ 57 h 413"/>
                    <a:gd name="T92" fmla="*/ 24 w 539"/>
                    <a:gd name="T93" fmla="*/ 61 h 413"/>
                    <a:gd name="T94" fmla="*/ 24 w 539"/>
                    <a:gd name="T95" fmla="*/ 61 h 413"/>
                    <a:gd name="T96" fmla="*/ 18 w 539"/>
                    <a:gd name="T97" fmla="*/ 72 h 413"/>
                    <a:gd name="T98" fmla="*/ 18 w 539"/>
                    <a:gd name="T99" fmla="*/ 72 h 413"/>
                    <a:gd name="T100" fmla="*/ 11 w 539"/>
                    <a:gd name="T101" fmla="*/ 83 h 413"/>
                    <a:gd name="T102" fmla="*/ 7 w 539"/>
                    <a:gd name="T103" fmla="*/ 102 h 413"/>
                    <a:gd name="T104" fmla="*/ 0 w 539"/>
                    <a:gd name="T105" fmla="*/ 137 h 413"/>
                    <a:gd name="T106" fmla="*/ 0 w 539"/>
                    <a:gd name="T107" fmla="*/ 258 h 413"/>
                    <a:gd name="T108" fmla="*/ 5 w 539"/>
                    <a:gd name="T109" fmla="*/ 262 h 413"/>
                    <a:gd name="T110" fmla="*/ 11 w 539"/>
                    <a:gd name="T111" fmla="*/ 266 h 4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539" h="413">
                      <a:moveTo>
                        <a:pt x="11" y="266"/>
                      </a:moveTo>
                      <a:lnTo>
                        <a:pt x="11" y="266"/>
                      </a:lnTo>
                      <a:lnTo>
                        <a:pt x="54" y="295"/>
                      </a:lnTo>
                      <a:lnTo>
                        <a:pt x="54" y="295"/>
                      </a:lnTo>
                      <a:lnTo>
                        <a:pt x="58" y="297"/>
                      </a:lnTo>
                      <a:lnTo>
                        <a:pt x="58" y="297"/>
                      </a:lnTo>
                      <a:lnTo>
                        <a:pt x="66" y="301"/>
                      </a:lnTo>
                      <a:lnTo>
                        <a:pt x="66" y="301"/>
                      </a:lnTo>
                      <a:lnTo>
                        <a:pt x="85" y="313"/>
                      </a:lnTo>
                      <a:lnTo>
                        <a:pt x="85" y="313"/>
                      </a:lnTo>
                      <a:lnTo>
                        <a:pt x="101" y="321"/>
                      </a:lnTo>
                      <a:lnTo>
                        <a:pt x="101" y="321"/>
                      </a:lnTo>
                      <a:lnTo>
                        <a:pt x="129" y="335"/>
                      </a:lnTo>
                      <a:lnTo>
                        <a:pt x="157" y="348"/>
                      </a:lnTo>
                      <a:lnTo>
                        <a:pt x="185" y="359"/>
                      </a:lnTo>
                      <a:lnTo>
                        <a:pt x="212" y="368"/>
                      </a:lnTo>
                      <a:lnTo>
                        <a:pt x="267" y="384"/>
                      </a:lnTo>
                      <a:lnTo>
                        <a:pt x="318" y="397"/>
                      </a:lnTo>
                      <a:lnTo>
                        <a:pt x="318" y="397"/>
                      </a:lnTo>
                      <a:lnTo>
                        <a:pt x="356" y="403"/>
                      </a:lnTo>
                      <a:lnTo>
                        <a:pt x="396" y="408"/>
                      </a:lnTo>
                      <a:lnTo>
                        <a:pt x="436" y="411"/>
                      </a:lnTo>
                      <a:lnTo>
                        <a:pt x="477" y="413"/>
                      </a:lnTo>
                      <a:lnTo>
                        <a:pt x="477" y="413"/>
                      </a:lnTo>
                      <a:lnTo>
                        <a:pt x="509" y="413"/>
                      </a:lnTo>
                      <a:lnTo>
                        <a:pt x="539" y="410"/>
                      </a:lnTo>
                      <a:lnTo>
                        <a:pt x="539" y="410"/>
                      </a:lnTo>
                      <a:lnTo>
                        <a:pt x="539" y="273"/>
                      </a:lnTo>
                      <a:lnTo>
                        <a:pt x="539" y="185"/>
                      </a:lnTo>
                      <a:lnTo>
                        <a:pt x="539" y="134"/>
                      </a:lnTo>
                      <a:lnTo>
                        <a:pt x="539" y="134"/>
                      </a:lnTo>
                      <a:lnTo>
                        <a:pt x="539" y="134"/>
                      </a:lnTo>
                      <a:lnTo>
                        <a:pt x="539" y="134"/>
                      </a:lnTo>
                      <a:lnTo>
                        <a:pt x="539" y="120"/>
                      </a:lnTo>
                      <a:lnTo>
                        <a:pt x="536" y="105"/>
                      </a:lnTo>
                      <a:lnTo>
                        <a:pt x="533" y="93"/>
                      </a:lnTo>
                      <a:lnTo>
                        <a:pt x="526" y="78"/>
                      </a:lnTo>
                      <a:lnTo>
                        <a:pt x="526" y="78"/>
                      </a:lnTo>
                      <a:lnTo>
                        <a:pt x="515" y="61"/>
                      </a:lnTo>
                      <a:lnTo>
                        <a:pt x="499" y="40"/>
                      </a:lnTo>
                      <a:lnTo>
                        <a:pt x="499" y="40"/>
                      </a:lnTo>
                      <a:lnTo>
                        <a:pt x="499" y="40"/>
                      </a:lnTo>
                      <a:lnTo>
                        <a:pt x="499" y="40"/>
                      </a:lnTo>
                      <a:lnTo>
                        <a:pt x="491" y="32"/>
                      </a:lnTo>
                      <a:lnTo>
                        <a:pt x="482" y="24"/>
                      </a:lnTo>
                      <a:lnTo>
                        <a:pt x="482" y="24"/>
                      </a:lnTo>
                      <a:lnTo>
                        <a:pt x="463" y="14"/>
                      </a:lnTo>
                      <a:lnTo>
                        <a:pt x="442" y="6"/>
                      </a:lnTo>
                      <a:lnTo>
                        <a:pt x="428" y="2"/>
                      </a:lnTo>
                      <a:lnTo>
                        <a:pt x="418" y="0"/>
                      </a:lnTo>
                      <a:lnTo>
                        <a:pt x="418" y="0"/>
                      </a:lnTo>
                      <a:lnTo>
                        <a:pt x="416" y="0"/>
                      </a:lnTo>
                      <a:lnTo>
                        <a:pt x="416" y="0"/>
                      </a:lnTo>
                      <a:lnTo>
                        <a:pt x="125" y="0"/>
                      </a:lnTo>
                      <a:lnTo>
                        <a:pt x="125" y="0"/>
                      </a:lnTo>
                      <a:lnTo>
                        <a:pt x="125" y="0"/>
                      </a:lnTo>
                      <a:lnTo>
                        <a:pt x="125" y="0"/>
                      </a:lnTo>
                      <a:lnTo>
                        <a:pt x="117" y="2"/>
                      </a:lnTo>
                      <a:lnTo>
                        <a:pt x="117" y="2"/>
                      </a:lnTo>
                      <a:lnTo>
                        <a:pt x="113" y="2"/>
                      </a:lnTo>
                      <a:lnTo>
                        <a:pt x="113" y="2"/>
                      </a:lnTo>
                      <a:lnTo>
                        <a:pt x="107" y="3"/>
                      </a:lnTo>
                      <a:lnTo>
                        <a:pt x="107" y="3"/>
                      </a:lnTo>
                      <a:lnTo>
                        <a:pt x="105" y="3"/>
                      </a:lnTo>
                      <a:lnTo>
                        <a:pt x="105" y="3"/>
                      </a:lnTo>
                      <a:lnTo>
                        <a:pt x="98" y="5"/>
                      </a:lnTo>
                      <a:lnTo>
                        <a:pt x="98" y="5"/>
                      </a:lnTo>
                      <a:lnTo>
                        <a:pt x="96" y="6"/>
                      </a:lnTo>
                      <a:lnTo>
                        <a:pt x="96" y="6"/>
                      </a:lnTo>
                      <a:lnTo>
                        <a:pt x="90" y="8"/>
                      </a:lnTo>
                      <a:lnTo>
                        <a:pt x="90" y="8"/>
                      </a:lnTo>
                      <a:lnTo>
                        <a:pt x="86" y="10"/>
                      </a:lnTo>
                      <a:lnTo>
                        <a:pt x="86" y="10"/>
                      </a:lnTo>
                      <a:lnTo>
                        <a:pt x="80" y="13"/>
                      </a:lnTo>
                      <a:lnTo>
                        <a:pt x="80" y="13"/>
                      </a:lnTo>
                      <a:lnTo>
                        <a:pt x="80" y="13"/>
                      </a:lnTo>
                      <a:lnTo>
                        <a:pt x="80" y="13"/>
                      </a:lnTo>
                      <a:lnTo>
                        <a:pt x="72" y="16"/>
                      </a:lnTo>
                      <a:lnTo>
                        <a:pt x="72" y="16"/>
                      </a:lnTo>
                      <a:lnTo>
                        <a:pt x="70" y="18"/>
                      </a:lnTo>
                      <a:lnTo>
                        <a:pt x="70" y="18"/>
                      </a:lnTo>
                      <a:lnTo>
                        <a:pt x="64" y="21"/>
                      </a:lnTo>
                      <a:lnTo>
                        <a:pt x="64" y="21"/>
                      </a:lnTo>
                      <a:lnTo>
                        <a:pt x="62" y="22"/>
                      </a:lnTo>
                      <a:lnTo>
                        <a:pt x="62" y="22"/>
                      </a:lnTo>
                      <a:lnTo>
                        <a:pt x="56" y="27"/>
                      </a:lnTo>
                      <a:lnTo>
                        <a:pt x="56" y="27"/>
                      </a:lnTo>
                      <a:lnTo>
                        <a:pt x="56" y="27"/>
                      </a:lnTo>
                      <a:lnTo>
                        <a:pt x="56" y="27"/>
                      </a:lnTo>
                      <a:lnTo>
                        <a:pt x="46" y="35"/>
                      </a:lnTo>
                      <a:lnTo>
                        <a:pt x="37" y="45"/>
                      </a:lnTo>
                      <a:lnTo>
                        <a:pt x="26" y="57"/>
                      </a:lnTo>
                      <a:lnTo>
                        <a:pt x="26" y="57"/>
                      </a:lnTo>
                      <a:lnTo>
                        <a:pt x="24" y="61"/>
                      </a:lnTo>
                      <a:lnTo>
                        <a:pt x="24" y="61"/>
                      </a:lnTo>
                      <a:lnTo>
                        <a:pt x="24" y="61"/>
                      </a:lnTo>
                      <a:lnTo>
                        <a:pt x="24" y="61"/>
                      </a:lnTo>
                      <a:lnTo>
                        <a:pt x="18" y="72"/>
                      </a:lnTo>
                      <a:lnTo>
                        <a:pt x="18" y="72"/>
                      </a:lnTo>
                      <a:lnTo>
                        <a:pt x="18" y="72"/>
                      </a:lnTo>
                      <a:lnTo>
                        <a:pt x="18" y="72"/>
                      </a:lnTo>
                      <a:lnTo>
                        <a:pt x="11" y="83"/>
                      </a:lnTo>
                      <a:lnTo>
                        <a:pt x="11" y="83"/>
                      </a:lnTo>
                      <a:lnTo>
                        <a:pt x="7" y="102"/>
                      </a:lnTo>
                      <a:lnTo>
                        <a:pt x="3" y="120"/>
                      </a:lnTo>
                      <a:lnTo>
                        <a:pt x="0" y="137"/>
                      </a:lnTo>
                      <a:lnTo>
                        <a:pt x="0" y="258"/>
                      </a:lnTo>
                      <a:lnTo>
                        <a:pt x="0" y="258"/>
                      </a:lnTo>
                      <a:lnTo>
                        <a:pt x="5" y="262"/>
                      </a:lnTo>
                      <a:lnTo>
                        <a:pt x="5" y="262"/>
                      </a:lnTo>
                      <a:lnTo>
                        <a:pt x="11" y="266"/>
                      </a:lnTo>
                      <a:lnTo>
                        <a:pt x="11" y="26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-25000" noProof="0">
                    <a:ln>
                      <a:noFill/>
                    </a:ln>
                    <a:solidFill>
                      <a:srgbClr val="414244"/>
                    </a:solidFill>
                    <a:effectLst/>
                    <a:uLnTx/>
                    <a:uFillTx/>
                    <a:latin typeface="CiscoSansTT Light"/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Freeform 23">
                  <a:extLst>
                    <a:ext uri="{FF2B5EF4-FFF2-40B4-BE49-F238E27FC236}">
                      <a16:creationId xmlns:a16="http://schemas.microsoft.com/office/drawing/2014/main" id="{8E3D85E4-F2C1-F4A5-DE28-BAB17635C8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82" y="1118"/>
                  <a:ext cx="250" cy="252"/>
                </a:xfrm>
                <a:custGeom>
                  <a:avLst/>
                  <a:gdLst>
                    <a:gd name="T0" fmla="*/ 66 w 501"/>
                    <a:gd name="T1" fmla="*/ 395 h 505"/>
                    <a:gd name="T2" fmla="*/ 66 w 501"/>
                    <a:gd name="T3" fmla="*/ 395 h 505"/>
                    <a:gd name="T4" fmla="*/ 75 w 501"/>
                    <a:gd name="T5" fmla="*/ 403 h 505"/>
                    <a:gd name="T6" fmla="*/ 83 w 501"/>
                    <a:gd name="T7" fmla="*/ 411 h 505"/>
                    <a:gd name="T8" fmla="*/ 83 w 501"/>
                    <a:gd name="T9" fmla="*/ 411 h 505"/>
                    <a:gd name="T10" fmla="*/ 83 w 501"/>
                    <a:gd name="T11" fmla="*/ 411 h 505"/>
                    <a:gd name="T12" fmla="*/ 83 w 501"/>
                    <a:gd name="T13" fmla="*/ 411 h 505"/>
                    <a:gd name="T14" fmla="*/ 83 w 501"/>
                    <a:gd name="T15" fmla="*/ 411 h 505"/>
                    <a:gd name="T16" fmla="*/ 83 w 501"/>
                    <a:gd name="T17" fmla="*/ 411 h 505"/>
                    <a:gd name="T18" fmla="*/ 91 w 501"/>
                    <a:gd name="T19" fmla="*/ 419 h 505"/>
                    <a:gd name="T20" fmla="*/ 99 w 501"/>
                    <a:gd name="T21" fmla="*/ 428 h 505"/>
                    <a:gd name="T22" fmla="*/ 106 w 501"/>
                    <a:gd name="T23" fmla="*/ 440 h 505"/>
                    <a:gd name="T24" fmla="*/ 110 w 501"/>
                    <a:gd name="T25" fmla="*/ 449 h 505"/>
                    <a:gd name="T26" fmla="*/ 110 w 501"/>
                    <a:gd name="T27" fmla="*/ 449 h 505"/>
                    <a:gd name="T28" fmla="*/ 118 w 501"/>
                    <a:gd name="T29" fmla="*/ 465 h 505"/>
                    <a:gd name="T30" fmla="*/ 122 w 501"/>
                    <a:gd name="T31" fmla="*/ 479 h 505"/>
                    <a:gd name="T32" fmla="*/ 123 w 501"/>
                    <a:gd name="T33" fmla="*/ 492 h 505"/>
                    <a:gd name="T34" fmla="*/ 123 w 501"/>
                    <a:gd name="T35" fmla="*/ 505 h 505"/>
                    <a:gd name="T36" fmla="*/ 123 w 501"/>
                    <a:gd name="T37" fmla="*/ 505 h 505"/>
                    <a:gd name="T38" fmla="*/ 123 w 501"/>
                    <a:gd name="T39" fmla="*/ 505 h 505"/>
                    <a:gd name="T40" fmla="*/ 315 w 501"/>
                    <a:gd name="T41" fmla="*/ 314 h 505"/>
                    <a:gd name="T42" fmla="*/ 315 w 501"/>
                    <a:gd name="T43" fmla="*/ 314 h 505"/>
                    <a:gd name="T44" fmla="*/ 326 w 501"/>
                    <a:gd name="T45" fmla="*/ 302 h 505"/>
                    <a:gd name="T46" fmla="*/ 334 w 501"/>
                    <a:gd name="T47" fmla="*/ 288 h 505"/>
                    <a:gd name="T48" fmla="*/ 338 w 501"/>
                    <a:gd name="T49" fmla="*/ 274 h 505"/>
                    <a:gd name="T50" fmla="*/ 342 w 501"/>
                    <a:gd name="T51" fmla="*/ 259 h 505"/>
                    <a:gd name="T52" fmla="*/ 342 w 501"/>
                    <a:gd name="T53" fmla="*/ 243 h 505"/>
                    <a:gd name="T54" fmla="*/ 340 w 501"/>
                    <a:gd name="T55" fmla="*/ 229 h 505"/>
                    <a:gd name="T56" fmla="*/ 335 w 501"/>
                    <a:gd name="T57" fmla="*/ 215 h 505"/>
                    <a:gd name="T58" fmla="*/ 327 w 501"/>
                    <a:gd name="T59" fmla="*/ 200 h 505"/>
                    <a:gd name="T60" fmla="*/ 495 w 501"/>
                    <a:gd name="T61" fmla="*/ 33 h 505"/>
                    <a:gd name="T62" fmla="*/ 495 w 501"/>
                    <a:gd name="T63" fmla="*/ 33 h 505"/>
                    <a:gd name="T64" fmla="*/ 499 w 501"/>
                    <a:gd name="T65" fmla="*/ 27 h 505"/>
                    <a:gd name="T66" fmla="*/ 501 w 501"/>
                    <a:gd name="T67" fmla="*/ 19 h 505"/>
                    <a:gd name="T68" fmla="*/ 499 w 501"/>
                    <a:gd name="T69" fmla="*/ 12 h 505"/>
                    <a:gd name="T70" fmla="*/ 495 w 501"/>
                    <a:gd name="T71" fmla="*/ 4 h 505"/>
                    <a:gd name="T72" fmla="*/ 495 w 501"/>
                    <a:gd name="T73" fmla="*/ 4 h 505"/>
                    <a:gd name="T74" fmla="*/ 488 w 501"/>
                    <a:gd name="T75" fmla="*/ 1 h 505"/>
                    <a:gd name="T76" fmla="*/ 480 w 501"/>
                    <a:gd name="T77" fmla="*/ 0 h 505"/>
                    <a:gd name="T78" fmla="*/ 472 w 501"/>
                    <a:gd name="T79" fmla="*/ 1 h 505"/>
                    <a:gd name="T80" fmla="*/ 466 w 501"/>
                    <a:gd name="T81" fmla="*/ 4 h 505"/>
                    <a:gd name="T82" fmla="*/ 299 w 501"/>
                    <a:gd name="T83" fmla="*/ 172 h 505"/>
                    <a:gd name="T84" fmla="*/ 299 w 501"/>
                    <a:gd name="T85" fmla="*/ 172 h 505"/>
                    <a:gd name="T86" fmla="*/ 286 w 501"/>
                    <a:gd name="T87" fmla="*/ 165 h 505"/>
                    <a:gd name="T88" fmla="*/ 271 w 501"/>
                    <a:gd name="T89" fmla="*/ 161 h 505"/>
                    <a:gd name="T90" fmla="*/ 256 w 501"/>
                    <a:gd name="T91" fmla="*/ 159 h 505"/>
                    <a:gd name="T92" fmla="*/ 241 w 501"/>
                    <a:gd name="T93" fmla="*/ 159 h 505"/>
                    <a:gd name="T94" fmla="*/ 227 w 501"/>
                    <a:gd name="T95" fmla="*/ 162 h 505"/>
                    <a:gd name="T96" fmla="*/ 212 w 501"/>
                    <a:gd name="T97" fmla="*/ 167 h 505"/>
                    <a:gd name="T98" fmla="*/ 198 w 501"/>
                    <a:gd name="T99" fmla="*/ 175 h 505"/>
                    <a:gd name="T100" fmla="*/ 185 w 501"/>
                    <a:gd name="T101" fmla="*/ 184 h 505"/>
                    <a:gd name="T102" fmla="*/ 0 w 501"/>
                    <a:gd name="T103" fmla="*/ 371 h 505"/>
                    <a:gd name="T104" fmla="*/ 0 w 501"/>
                    <a:gd name="T105" fmla="*/ 371 h 505"/>
                    <a:gd name="T106" fmla="*/ 2 w 501"/>
                    <a:gd name="T107" fmla="*/ 371 h 505"/>
                    <a:gd name="T108" fmla="*/ 2 w 501"/>
                    <a:gd name="T109" fmla="*/ 371 h 505"/>
                    <a:gd name="T110" fmla="*/ 20 w 501"/>
                    <a:gd name="T111" fmla="*/ 374 h 505"/>
                    <a:gd name="T112" fmla="*/ 35 w 501"/>
                    <a:gd name="T113" fmla="*/ 379 h 505"/>
                    <a:gd name="T114" fmla="*/ 51 w 501"/>
                    <a:gd name="T115" fmla="*/ 387 h 505"/>
                    <a:gd name="T116" fmla="*/ 66 w 501"/>
                    <a:gd name="T117" fmla="*/ 395 h 505"/>
                    <a:gd name="T118" fmla="*/ 66 w 501"/>
                    <a:gd name="T119" fmla="*/ 395 h 5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501" h="505">
                      <a:moveTo>
                        <a:pt x="66" y="395"/>
                      </a:moveTo>
                      <a:lnTo>
                        <a:pt x="66" y="395"/>
                      </a:lnTo>
                      <a:lnTo>
                        <a:pt x="75" y="403"/>
                      </a:lnTo>
                      <a:lnTo>
                        <a:pt x="83" y="411"/>
                      </a:lnTo>
                      <a:lnTo>
                        <a:pt x="83" y="411"/>
                      </a:lnTo>
                      <a:lnTo>
                        <a:pt x="83" y="411"/>
                      </a:lnTo>
                      <a:lnTo>
                        <a:pt x="83" y="411"/>
                      </a:lnTo>
                      <a:lnTo>
                        <a:pt x="83" y="411"/>
                      </a:lnTo>
                      <a:lnTo>
                        <a:pt x="83" y="411"/>
                      </a:lnTo>
                      <a:lnTo>
                        <a:pt x="91" y="419"/>
                      </a:lnTo>
                      <a:lnTo>
                        <a:pt x="99" y="428"/>
                      </a:lnTo>
                      <a:lnTo>
                        <a:pt x="106" y="440"/>
                      </a:lnTo>
                      <a:lnTo>
                        <a:pt x="110" y="449"/>
                      </a:lnTo>
                      <a:lnTo>
                        <a:pt x="110" y="449"/>
                      </a:lnTo>
                      <a:lnTo>
                        <a:pt x="118" y="465"/>
                      </a:lnTo>
                      <a:lnTo>
                        <a:pt x="122" y="479"/>
                      </a:lnTo>
                      <a:lnTo>
                        <a:pt x="123" y="492"/>
                      </a:lnTo>
                      <a:lnTo>
                        <a:pt x="123" y="505"/>
                      </a:lnTo>
                      <a:lnTo>
                        <a:pt x="123" y="505"/>
                      </a:lnTo>
                      <a:lnTo>
                        <a:pt x="123" y="505"/>
                      </a:lnTo>
                      <a:lnTo>
                        <a:pt x="315" y="314"/>
                      </a:lnTo>
                      <a:lnTo>
                        <a:pt x="315" y="314"/>
                      </a:lnTo>
                      <a:lnTo>
                        <a:pt x="326" y="302"/>
                      </a:lnTo>
                      <a:lnTo>
                        <a:pt x="334" y="288"/>
                      </a:lnTo>
                      <a:lnTo>
                        <a:pt x="338" y="274"/>
                      </a:lnTo>
                      <a:lnTo>
                        <a:pt x="342" y="259"/>
                      </a:lnTo>
                      <a:lnTo>
                        <a:pt x="342" y="243"/>
                      </a:lnTo>
                      <a:lnTo>
                        <a:pt x="340" y="229"/>
                      </a:lnTo>
                      <a:lnTo>
                        <a:pt x="335" y="215"/>
                      </a:lnTo>
                      <a:lnTo>
                        <a:pt x="327" y="200"/>
                      </a:lnTo>
                      <a:lnTo>
                        <a:pt x="495" y="33"/>
                      </a:lnTo>
                      <a:lnTo>
                        <a:pt x="495" y="33"/>
                      </a:lnTo>
                      <a:lnTo>
                        <a:pt x="499" y="27"/>
                      </a:lnTo>
                      <a:lnTo>
                        <a:pt x="501" y="19"/>
                      </a:lnTo>
                      <a:lnTo>
                        <a:pt x="499" y="12"/>
                      </a:lnTo>
                      <a:lnTo>
                        <a:pt x="495" y="4"/>
                      </a:lnTo>
                      <a:lnTo>
                        <a:pt x="495" y="4"/>
                      </a:lnTo>
                      <a:lnTo>
                        <a:pt x="488" y="1"/>
                      </a:lnTo>
                      <a:lnTo>
                        <a:pt x="480" y="0"/>
                      </a:lnTo>
                      <a:lnTo>
                        <a:pt x="472" y="1"/>
                      </a:lnTo>
                      <a:lnTo>
                        <a:pt x="466" y="4"/>
                      </a:lnTo>
                      <a:lnTo>
                        <a:pt x="299" y="172"/>
                      </a:lnTo>
                      <a:lnTo>
                        <a:pt x="299" y="172"/>
                      </a:lnTo>
                      <a:lnTo>
                        <a:pt x="286" y="165"/>
                      </a:lnTo>
                      <a:lnTo>
                        <a:pt x="271" y="161"/>
                      </a:lnTo>
                      <a:lnTo>
                        <a:pt x="256" y="159"/>
                      </a:lnTo>
                      <a:lnTo>
                        <a:pt x="241" y="159"/>
                      </a:lnTo>
                      <a:lnTo>
                        <a:pt x="227" y="162"/>
                      </a:lnTo>
                      <a:lnTo>
                        <a:pt x="212" y="167"/>
                      </a:lnTo>
                      <a:lnTo>
                        <a:pt x="198" y="175"/>
                      </a:lnTo>
                      <a:lnTo>
                        <a:pt x="185" y="184"/>
                      </a:lnTo>
                      <a:lnTo>
                        <a:pt x="0" y="371"/>
                      </a:lnTo>
                      <a:lnTo>
                        <a:pt x="0" y="371"/>
                      </a:lnTo>
                      <a:lnTo>
                        <a:pt x="2" y="371"/>
                      </a:lnTo>
                      <a:lnTo>
                        <a:pt x="2" y="371"/>
                      </a:lnTo>
                      <a:lnTo>
                        <a:pt x="20" y="374"/>
                      </a:lnTo>
                      <a:lnTo>
                        <a:pt x="35" y="379"/>
                      </a:lnTo>
                      <a:lnTo>
                        <a:pt x="51" y="387"/>
                      </a:lnTo>
                      <a:lnTo>
                        <a:pt x="66" y="395"/>
                      </a:lnTo>
                      <a:lnTo>
                        <a:pt x="66" y="3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-25000" noProof="0">
                    <a:ln>
                      <a:noFill/>
                    </a:ln>
                    <a:solidFill>
                      <a:srgbClr val="414244"/>
                    </a:solidFill>
                    <a:effectLst/>
                    <a:uLnTx/>
                    <a:uFillTx/>
                    <a:latin typeface="CiscoSansTT Light"/>
                    <a:ea typeface="+mn-ea"/>
                    <a:cs typeface="+mn-cs"/>
                  </a:endParaRPr>
                </a:p>
              </p:txBody>
            </p:sp>
            <p:sp>
              <p:nvSpPr>
                <p:cNvPr id="28" name="Freeform 26">
                  <a:extLst>
                    <a:ext uri="{FF2B5EF4-FFF2-40B4-BE49-F238E27FC236}">
                      <a16:creationId xmlns:a16="http://schemas.microsoft.com/office/drawing/2014/main" id="{CA67B2E3-7F71-14F9-AE73-E8C8D33829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26" y="1089"/>
                  <a:ext cx="165" cy="164"/>
                </a:xfrm>
                <a:custGeom>
                  <a:avLst/>
                  <a:gdLst>
                    <a:gd name="T0" fmla="*/ 0 w 331"/>
                    <a:gd name="T1" fmla="*/ 164 h 329"/>
                    <a:gd name="T2" fmla="*/ 4 w 331"/>
                    <a:gd name="T3" fmla="*/ 131 h 329"/>
                    <a:gd name="T4" fmla="*/ 13 w 331"/>
                    <a:gd name="T5" fmla="*/ 101 h 329"/>
                    <a:gd name="T6" fmla="*/ 29 w 331"/>
                    <a:gd name="T7" fmla="*/ 72 h 329"/>
                    <a:gd name="T8" fmla="*/ 50 w 331"/>
                    <a:gd name="T9" fmla="*/ 48 h 329"/>
                    <a:gd name="T10" fmla="*/ 74 w 331"/>
                    <a:gd name="T11" fmla="*/ 27 h 329"/>
                    <a:gd name="T12" fmla="*/ 101 w 331"/>
                    <a:gd name="T13" fmla="*/ 13 h 329"/>
                    <a:gd name="T14" fmla="*/ 133 w 331"/>
                    <a:gd name="T15" fmla="*/ 3 h 329"/>
                    <a:gd name="T16" fmla="*/ 165 w 331"/>
                    <a:gd name="T17" fmla="*/ 0 h 329"/>
                    <a:gd name="T18" fmla="*/ 182 w 331"/>
                    <a:gd name="T19" fmla="*/ 0 h 329"/>
                    <a:gd name="T20" fmla="*/ 214 w 331"/>
                    <a:gd name="T21" fmla="*/ 6 h 329"/>
                    <a:gd name="T22" fmla="*/ 244 w 331"/>
                    <a:gd name="T23" fmla="*/ 19 h 329"/>
                    <a:gd name="T24" fmla="*/ 270 w 331"/>
                    <a:gd name="T25" fmla="*/ 37 h 329"/>
                    <a:gd name="T26" fmla="*/ 292 w 331"/>
                    <a:gd name="T27" fmla="*/ 59 h 329"/>
                    <a:gd name="T28" fmla="*/ 310 w 331"/>
                    <a:gd name="T29" fmla="*/ 86 h 329"/>
                    <a:gd name="T30" fmla="*/ 323 w 331"/>
                    <a:gd name="T31" fmla="*/ 115 h 329"/>
                    <a:gd name="T32" fmla="*/ 329 w 331"/>
                    <a:gd name="T33" fmla="*/ 147 h 329"/>
                    <a:gd name="T34" fmla="*/ 331 w 331"/>
                    <a:gd name="T35" fmla="*/ 164 h 329"/>
                    <a:gd name="T36" fmla="*/ 326 w 331"/>
                    <a:gd name="T37" fmla="*/ 198 h 329"/>
                    <a:gd name="T38" fmla="*/ 316 w 331"/>
                    <a:gd name="T39" fmla="*/ 228 h 329"/>
                    <a:gd name="T40" fmla="*/ 302 w 331"/>
                    <a:gd name="T41" fmla="*/ 257 h 329"/>
                    <a:gd name="T42" fmla="*/ 281 w 331"/>
                    <a:gd name="T43" fmla="*/ 281 h 329"/>
                    <a:gd name="T44" fmla="*/ 257 w 331"/>
                    <a:gd name="T45" fmla="*/ 301 h 329"/>
                    <a:gd name="T46" fmla="*/ 230 w 331"/>
                    <a:gd name="T47" fmla="*/ 316 h 329"/>
                    <a:gd name="T48" fmla="*/ 198 w 331"/>
                    <a:gd name="T49" fmla="*/ 325 h 329"/>
                    <a:gd name="T50" fmla="*/ 165 w 331"/>
                    <a:gd name="T51" fmla="*/ 329 h 329"/>
                    <a:gd name="T52" fmla="*/ 149 w 331"/>
                    <a:gd name="T53" fmla="*/ 329 h 329"/>
                    <a:gd name="T54" fmla="*/ 117 w 331"/>
                    <a:gd name="T55" fmla="*/ 321 h 329"/>
                    <a:gd name="T56" fmla="*/ 87 w 331"/>
                    <a:gd name="T57" fmla="*/ 309 h 329"/>
                    <a:gd name="T58" fmla="*/ 61 w 331"/>
                    <a:gd name="T59" fmla="*/ 292 h 329"/>
                    <a:gd name="T60" fmla="*/ 39 w 331"/>
                    <a:gd name="T61" fmla="*/ 270 h 329"/>
                    <a:gd name="T62" fmla="*/ 21 w 331"/>
                    <a:gd name="T63" fmla="*/ 242 h 329"/>
                    <a:gd name="T64" fmla="*/ 8 w 331"/>
                    <a:gd name="T65" fmla="*/ 214 h 329"/>
                    <a:gd name="T66" fmla="*/ 2 w 331"/>
                    <a:gd name="T67" fmla="*/ 182 h 329"/>
                    <a:gd name="T68" fmla="*/ 0 w 331"/>
                    <a:gd name="T69" fmla="*/ 164 h 3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331" h="329">
                      <a:moveTo>
                        <a:pt x="0" y="164"/>
                      </a:moveTo>
                      <a:lnTo>
                        <a:pt x="0" y="164"/>
                      </a:lnTo>
                      <a:lnTo>
                        <a:pt x="2" y="147"/>
                      </a:lnTo>
                      <a:lnTo>
                        <a:pt x="4" y="131"/>
                      </a:lnTo>
                      <a:lnTo>
                        <a:pt x="8" y="115"/>
                      </a:lnTo>
                      <a:lnTo>
                        <a:pt x="13" y="101"/>
                      </a:lnTo>
                      <a:lnTo>
                        <a:pt x="21" y="86"/>
                      </a:lnTo>
                      <a:lnTo>
                        <a:pt x="29" y="72"/>
                      </a:lnTo>
                      <a:lnTo>
                        <a:pt x="39" y="59"/>
                      </a:lnTo>
                      <a:lnTo>
                        <a:pt x="50" y="48"/>
                      </a:lnTo>
                      <a:lnTo>
                        <a:pt x="61" y="37"/>
                      </a:lnTo>
                      <a:lnTo>
                        <a:pt x="74" y="27"/>
                      </a:lnTo>
                      <a:lnTo>
                        <a:pt x="87" y="19"/>
                      </a:lnTo>
                      <a:lnTo>
                        <a:pt x="101" y="13"/>
                      </a:lnTo>
                      <a:lnTo>
                        <a:pt x="117" y="6"/>
                      </a:lnTo>
                      <a:lnTo>
                        <a:pt x="133" y="3"/>
                      </a:lnTo>
                      <a:lnTo>
                        <a:pt x="149" y="0"/>
                      </a:lnTo>
                      <a:lnTo>
                        <a:pt x="165" y="0"/>
                      </a:lnTo>
                      <a:lnTo>
                        <a:pt x="165" y="0"/>
                      </a:lnTo>
                      <a:lnTo>
                        <a:pt x="182" y="0"/>
                      </a:lnTo>
                      <a:lnTo>
                        <a:pt x="198" y="3"/>
                      </a:lnTo>
                      <a:lnTo>
                        <a:pt x="214" y="6"/>
                      </a:lnTo>
                      <a:lnTo>
                        <a:pt x="230" y="13"/>
                      </a:lnTo>
                      <a:lnTo>
                        <a:pt x="244" y="19"/>
                      </a:lnTo>
                      <a:lnTo>
                        <a:pt x="257" y="27"/>
                      </a:lnTo>
                      <a:lnTo>
                        <a:pt x="270" y="37"/>
                      </a:lnTo>
                      <a:lnTo>
                        <a:pt x="281" y="48"/>
                      </a:lnTo>
                      <a:lnTo>
                        <a:pt x="292" y="59"/>
                      </a:lnTo>
                      <a:lnTo>
                        <a:pt x="302" y="72"/>
                      </a:lnTo>
                      <a:lnTo>
                        <a:pt x="310" y="86"/>
                      </a:lnTo>
                      <a:lnTo>
                        <a:pt x="316" y="101"/>
                      </a:lnTo>
                      <a:lnTo>
                        <a:pt x="323" y="115"/>
                      </a:lnTo>
                      <a:lnTo>
                        <a:pt x="326" y="131"/>
                      </a:lnTo>
                      <a:lnTo>
                        <a:pt x="329" y="147"/>
                      </a:lnTo>
                      <a:lnTo>
                        <a:pt x="331" y="164"/>
                      </a:lnTo>
                      <a:lnTo>
                        <a:pt x="331" y="164"/>
                      </a:lnTo>
                      <a:lnTo>
                        <a:pt x="329" y="182"/>
                      </a:lnTo>
                      <a:lnTo>
                        <a:pt x="326" y="198"/>
                      </a:lnTo>
                      <a:lnTo>
                        <a:pt x="323" y="214"/>
                      </a:lnTo>
                      <a:lnTo>
                        <a:pt x="316" y="228"/>
                      </a:lnTo>
                      <a:lnTo>
                        <a:pt x="310" y="242"/>
                      </a:lnTo>
                      <a:lnTo>
                        <a:pt x="302" y="257"/>
                      </a:lnTo>
                      <a:lnTo>
                        <a:pt x="292" y="270"/>
                      </a:lnTo>
                      <a:lnTo>
                        <a:pt x="281" y="281"/>
                      </a:lnTo>
                      <a:lnTo>
                        <a:pt x="270" y="292"/>
                      </a:lnTo>
                      <a:lnTo>
                        <a:pt x="257" y="301"/>
                      </a:lnTo>
                      <a:lnTo>
                        <a:pt x="244" y="309"/>
                      </a:lnTo>
                      <a:lnTo>
                        <a:pt x="230" y="316"/>
                      </a:lnTo>
                      <a:lnTo>
                        <a:pt x="214" y="321"/>
                      </a:lnTo>
                      <a:lnTo>
                        <a:pt x="198" y="325"/>
                      </a:lnTo>
                      <a:lnTo>
                        <a:pt x="182" y="329"/>
                      </a:lnTo>
                      <a:lnTo>
                        <a:pt x="165" y="329"/>
                      </a:lnTo>
                      <a:lnTo>
                        <a:pt x="165" y="329"/>
                      </a:lnTo>
                      <a:lnTo>
                        <a:pt x="149" y="329"/>
                      </a:lnTo>
                      <a:lnTo>
                        <a:pt x="133" y="325"/>
                      </a:lnTo>
                      <a:lnTo>
                        <a:pt x="117" y="321"/>
                      </a:lnTo>
                      <a:lnTo>
                        <a:pt x="101" y="316"/>
                      </a:lnTo>
                      <a:lnTo>
                        <a:pt x="87" y="309"/>
                      </a:lnTo>
                      <a:lnTo>
                        <a:pt x="74" y="301"/>
                      </a:lnTo>
                      <a:lnTo>
                        <a:pt x="61" y="292"/>
                      </a:lnTo>
                      <a:lnTo>
                        <a:pt x="50" y="281"/>
                      </a:lnTo>
                      <a:lnTo>
                        <a:pt x="39" y="270"/>
                      </a:lnTo>
                      <a:lnTo>
                        <a:pt x="29" y="257"/>
                      </a:lnTo>
                      <a:lnTo>
                        <a:pt x="21" y="242"/>
                      </a:lnTo>
                      <a:lnTo>
                        <a:pt x="13" y="228"/>
                      </a:lnTo>
                      <a:lnTo>
                        <a:pt x="8" y="214"/>
                      </a:lnTo>
                      <a:lnTo>
                        <a:pt x="4" y="198"/>
                      </a:lnTo>
                      <a:lnTo>
                        <a:pt x="2" y="182"/>
                      </a:lnTo>
                      <a:lnTo>
                        <a:pt x="0" y="164"/>
                      </a:lnTo>
                      <a:lnTo>
                        <a:pt x="0" y="16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-25000" noProof="0">
                    <a:ln>
                      <a:noFill/>
                    </a:ln>
                    <a:solidFill>
                      <a:srgbClr val="414244"/>
                    </a:solidFill>
                    <a:effectLst/>
                    <a:uLnTx/>
                    <a:uFillTx/>
                    <a:latin typeface="CiscoSansTT Light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Freeform 27">
                  <a:extLst>
                    <a:ext uri="{FF2B5EF4-FFF2-40B4-BE49-F238E27FC236}">
                      <a16:creationId xmlns:a16="http://schemas.microsoft.com/office/drawing/2014/main" id="{33BF9A62-B4D0-8FCC-23A0-32082EAE39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25" y="1304"/>
                  <a:ext cx="119" cy="121"/>
                </a:xfrm>
                <a:custGeom>
                  <a:avLst/>
                  <a:gdLst>
                    <a:gd name="T0" fmla="*/ 113 w 238"/>
                    <a:gd name="T1" fmla="*/ 0 h 242"/>
                    <a:gd name="T2" fmla="*/ 23 w 238"/>
                    <a:gd name="T3" fmla="*/ 89 h 242"/>
                    <a:gd name="T4" fmla="*/ 23 w 238"/>
                    <a:gd name="T5" fmla="*/ 89 h 242"/>
                    <a:gd name="T6" fmla="*/ 19 w 238"/>
                    <a:gd name="T7" fmla="*/ 94 h 242"/>
                    <a:gd name="T8" fmla="*/ 11 w 238"/>
                    <a:gd name="T9" fmla="*/ 107 h 242"/>
                    <a:gd name="T10" fmla="*/ 7 w 238"/>
                    <a:gd name="T11" fmla="*/ 115 h 242"/>
                    <a:gd name="T12" fmla="*/ 3 w 238"/>
                    <a:gd name="T13" fmla="*/ 126 h 242"/>
                    <a:gd name="T14" fmla="*/ 0 w 238"/>
                    <a:gd name="T15" fmla="*/ 137 h 242"/>
                    <a:gd name="T16" fmla="*/ 0 w 238"/>
                    <a:gd name="T17" fmla="*/ 150 h 242"/>
                    <a:gd name="T18" fmla="*/ 0 w 238"/>
                    <a:gd name="T19" fmla="*/ 150 h 242"/>
                    <a:gd name="T20" fmla="*/ 0 w 238"/>
                    <a:gd name="T21" fmla="*/ 163 h 242"/>
                    <a:gd name="T22" fmla="*/ 2 w 238"/>
                    <a:gd name="T23" fmla="*/ 175 h 242"/>
                    <a:gd name="T24" fmla="*/ 5 w 238"/>
                    <a:gd name="T25" fmla="*/ 185 h 242"/>
                    <a:gd name="T26" fmla="*/ 10 w 238"/>
                    <a:gd name="T27" fmla="*/ 193 h 242"/>
                    <a:gd name="T28" fmla="*/ 16 w 238"/>
                    <a:gd name="T29" fmla="*/ 204 h 242"/>
                    <a:gd name="T30" fmla="*/ 19 w 238"/>
                    <a:gd name="T31" fmla="*/ 207 h 242"/>
                    <a:gd name="T32" fmla="*/ 19 w 238"/>
                    <a:gd name="T33" fmla="*/ 207 h 242"/>
                    <a:gd name="T34" fmla="*/ 21 w 238"/>
                    <a:gd name="T35" fmla="*/ 212 h 242"/>
                    <a:gd name="T36" fmla="*/ 32 w 238"/>
                    <a:gd name="T37" fmla="*/ 222 h 242"/>
                    <a:gd name="T38" fmla="*/ 38 w 238"/>
                    <a:gd name="T39" fmla="*/ 226 h 242"/>
                    <a:gd name="T40" fmla="*/ 48 w 238"/>
                    <a:gd name="T41" fmla="*/ 231 h 242"/>
                    <a:gd name="T42" fmla="*/ 59 w 238"/>
                    <a:gd name="T43" fmla="*/ 238 h 242"/>
                    <a:gd name="T44" fmla="*/ 72 w 238"/>
                    <a:gd name="T45" fmla="*/ 241 h 242"/>
                    <a:gd name="T46" fmla="*/ 72 w 238"/>
                    <a:gd name="T47" fmla="*/ 241 h 242"/>
                    <a:gd name="T48" fmla="*/ 83 w 238"/>
                    <a:gd name="T49" fmla="*/ 242 h 242"/>
                    <a:gd name="T50" fmla="*/ 93 w 238"/>
                    <a:gd name="T51" fmla="*/ 242 h 242"/>
                    <a:gd name="T52" fmla="*/ 102 w 238"/>
                    <a:gd name="T53" fmla="*/ 242 h 242"/>
                    <a:gd name="T54" fmla="*/ 110 w 238"/>
                    <a:gd name="T55" fmla="*/ 241 h 242"/>
                    <a:gd name="T56" fmla="*/ 121 w 238"/>
                    <a:gd name="T57" fmla="*/ 238 h 242"/>
                    <a:gd name="T58" fmla="*/ 126 w 238"/>
                    <a:gd name="T59" fmla="*/ 236 h 242"/>
                    <a:gd name="T60" fmla="*/ 126 w 238"/>
                    <a:gd name="T61" fmla="*/ 236 h 242"/>
                    <a:gd name="T62" fmla="*/ 136 w 238"/>
                    <a:gd name="T63" fmla="*/ 230 h 242"/>
                    <a:gd name="T64" fmla="*/ 145 w 238"/>
                    <a:gd name="T65" fmla="*/ 223 h 242"/>
                    <a:gd name="T66" fmla="*/ 155 w 238"/>
                    <a:gd name="T67" fmla="*/ 215 h 242"/>
                    <a:gd name="T68" fmla="*/ 155 w 238"/>
                    <a:gd name="T69" fmla="*/ 215 h 242"/>
                    <a:gd name="T70" fmla="*/ 236 w 238"/>
                    <a:gd name="T71" fmla="*/ 134 h 242"/>
                    <a:gd name="T72" fmla="*/ 236 w 238"/>
                    <a:gd name="T73" fmla="*/ 134 h 242"/>
                    <a:gd name="T74" fmla="*/ 238 w 238"/>
                    <a:gd name="T75" fmla="*/ 129 h 242"/>
                    <a:gd name="T76" fmla="*/ 236 w 238"/>
                    <a:gd name="T77" fmla="*/ 116 h 242"/>
                    <a:gd name="T78" fmla="*/ 235 w 238"/>
                    <a:gd name="T79" fmla="*/ 107 h 242"/>
                    <a:gd name="T80" fmla="*/ 231 w 238"/>
                    <a:gd name="T81" fmla="*/ 96 h 242"/>
                    <a:gd name="T82" fmla="*/ 227 w 238"/>
                    <a:gd name="T83" fmla="*/ 83 h 242"/>
                    <a:gd name="T84" fmla="*/ 220 w 238"/>
                    <a:gd name="T85" fmla="*/ 70 h 242"/>
                    <a:gd name="T86" fmla="*/ 220 w 238"/>
                    <a:gd name="T87" fmla="*/ 70 h 242"/>
                    <a:gd name="T88" fmla="*/ 206 w 238"/>
                    <a:gd name="T89" fmla="*/ 51 h 242"/>
                    <a:gd name="T90" fmla="*/ 195 w 238"/>
                    <a:gd name="T91" fmla="*/ 37 h 242"/>
                    <a:gd name="T92" fmla="*/ 185 w 238"/>
                    <a:gd name="T93" fmla="*/ 29 h 242"/>
                    <a:gd name="T94" fmla="*/ 182 w 238"/>
                    <a:gd name="T95" fmla="*/ 27 h 242"/>
                    <a:gd name="T96" fmla="*/ 182 w 238"/>
                    <a:gd name="T97" fmla="*/ 27 h 242"/>
                    <a:gd name="T98" fmla="*/ 169 w 238"/>
                    <a:gd name="T99" fmla="*/ 19 h 242"/>
                    <a:gd name="T100" fmla="*/ 158 w 238"/>
                    <a:gd name="T101" fmla="*/ 11 h 242"/>
                    <a:gd name="T102" fmla="*/ 144 w 238"/>
                    <a:gd name="T103" fmla="*/ 6 h 242"/>
                    <a:gd name="T104" fmla="*/ 144 w 238"/>
                    <a:gd name="T105" fmla="*/ 6 h 242"/>
                    <a:gd name="T106" fmla="*/ 121 w 238"/>
                    <a:gd name="T107" fmla="*/ 2 h 242"/>
                    <a:gd name="T108" fmla="*/ 113 w 238"/>
                    <a:gd name="T109" fmla="*/ 0 h 242"/>
                    <a:gd name="T110" fmla="*/ 113 w 238"/>
                    <a:gd name="T111" fmla="*/ 0 h 2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38" h="242">
                      <a:moveTo>
                        <a:pt x="113" y="0"/>
                      </a:moveTo>
                      <a:lnTo>
                        <a:pt x="23" y="89"/>
                      </a:lnTo>
                      <a:lnTo>
                        <a:pt x="23" y="89"/>
                      </a:lnTo>
                      <a:lnTo>
                        <a:pt x="19" y="94"/>
                      </a:lnTo>
                      <a:lnTo>
                        <a:pt x="11" y="107"/>
                      </a:lnTo>
                      <a:lnTo>
                        <a:pt x="7" y="115"/>
                      </a:lnTo>
                      <a:lnTo>
                        <a:pt x="3" y="126"/>
                      </a:lnTo>
                      <a:lnTo>
                        <a:pt x="0" y="137"/>
                      </a:lnTo>
                      <a:lnTo>
                        <a:pt x="0" y="150"/>
                      </a:lnTo>
                      <a:lnTo>
                        <a:pt x="0" y="150"/>
                      </a:lnTo>
                      <a:lnTo>
                        <a:pt x="0" y="163"/>
                      </a:lnTo>
                      <a:lnTo>
                        <a:pt x="2" y="175"/>
                      </a:lnTo>
                      <a:lnTo>
                        <a:pt x="5" y="185"/>
                      </a:lnTo>
                      <a:lnTo>
                        <a:pt x="10" y="193"/>
                      </a:lnTo>
                      <a:lnTo>
                        <a:pt x="16" y="204"/>
                      </a:lnTo>
                      <a:lnTo>
                        <a:pt x="19" y="207"/>
                      </a:lnTo>
                      <a:lnTo>
                        <a:pt x="19" y="207"/>
                      </a:lnTo>
                      <a:lnTo>
                        <a:pt x="21" y="212"/>
                      </a:lnTo>
                      <a:lnTo>
                        <a:pt x="32" y="222"/>
                      </a:lnTo>
                      <a:lnTo>
                        <a:pt x="38" y="226"/>
                      </a:lnTo>
                      <a:lnTo>
                        <a:pt x="48" y="231"/>
                      </a:lnTo>
                      <a:lnTo>
                        <a:pt x="59" y="238"/>
                      </a:lnTo>
                      <a:lnTo>
                        <a:pt x="72" y="241"/>
                      </a:lnTo>
                      <a:lnTo>
                        <a:pt x="72" y="241"/>
                      </a:lnTo>
                      <a:lnTo>
                        <a:pt x="83" y="242"/>
                      </a:lnTo>
                      <a:lnTo>
                        <a:pt x="93" y="242"/>
                      </a:lnTo>
                      <a:lnTo>
                        <a:pt x="102" y="242"/>
                      </a:lnTo>
                      <a:lnTo>
                        <a:pt x="110" y="241"/>
                      </a:lnTo>
                      <a:lnTo>
                        <a:pt x="121" y="238"/>
                      </a:lnTo>
                      <a:lnTo>
                        <a:pt x="126" y="236"/>
                      </a:lnTo>
                      <a:lnTo>
                        <a:pt x="126" y="236"/>
                      </a:lnTo>
                      <a:lnTo>
                        <a:pt x="136" y="230"/>
                      </a:lnTo>
                      <a:lnTo>
                        <a:pt x="145" y="223"/>
                      </a:lnTo>
                      <a:lnTo>
                        <a:pt x="155" y="215"/>
                      </a:lnTo>
                      <a:lnTo>
                        <a:pt x="155" y="215"/>
                      </a:lnTo>
                      <a:lnTo>
                        <a:pt x="236" y="134"/>
                      </a:lnTo>
                      <a:lnTo>
                        <a:pt x="236" y="134"/>
                      </a:lnTo>
                      <a:lnTo>
                        <a:pt x="238" y="129"/>
                      </a:lnTo>
                      <a:lnTo>
                        <a:pt x="236" y="116"/>
                      </a:lnTo>
                      <a:lnTo>
                        <a:pt x="235" y="107"/>
                      </a:lnTo>
                      <a:lnTo>
                        <a:pt x="231" y="96"/>
                      </a:lnTo>
                      <a:lnTo>
                        <a:pt x="227" y="83"/>
                      </a:lnTo>
                      <a:lnTo>
                        <a:pt x="220" y="70"/>
                      </a:lnTo>
                      <a:lnTo>
                        <a:pt x="220" y="70"/>
                      </a:lnTo>
                      <a:lnTo>
                        <a:pt x="206" y="51"/>
                      </a:lnTo>
                      <a:lnTo>
                        <a:pt x="195" y="37"/>
                      </a:lnTo>
                      <a:lnTo>
                        <a:pt x="185" y="29"/>
                      </a:lnTo>
                      <a:lnTo>
                        <a:pt x="182" y="27"/>
                      </a:lnTo>
                      <a:lnTo>
                        <a:pt x="182" y="27"/>
                      </a:lnTo>
                      <a:lnTo>
                        <a:pt x="169" y="19"/>
                      </a:lnTo>
                      <a:lnTo>
                        <a:pt x="158" y="11"/>
                      </a:lnTo>
                      <a:lnTo>
                        <a:pt x="144" y="6"/>
                      </a:lnTo>
                      <a:lnTo>
                        <a:pt x="144" y="6"/>
                      </a:lnTo>
                      <a:lnTo>
                        <a:pt x="121" y="2"/>
                      </a:lnTo>
                      <a:lnTo>
                        <a:pt x="113" y="0"/>
                      </a:lnTo>
                      <a:lnTo>
                        <a:pt x="113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accent5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-25000" noProof="0">
                    <a:ln>
                      <a:noFill/>
                    </a:ln>
                    <a:solidFill>
                      <a:srgbClr val="414244"/>
                    </a:solidFill>
                    <a:effectLst/>
                    <a:uLnTx/>
                    <a:uFillTx/>
                    <a:latin typeface="CiscoSansTT Light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0" name="Group 12">
              <a:extLst>
                <a:ext uri="{FF2B5EF4-FFF2-40B4-BE49-F238E27FC236}">
                  <a16:creationId xmlns:a16="http://schemas.microsoft.com/office/drawing/2014/main" id="{9EDC4363-9B72-E9A1-F8BF-3C42642B391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813071" y="4016760"/>
              <a:ext cx="539733" cy="306336"/>
              <a:chOff x="1653" y="1915"/>
              <a:chExt cx="592" cy="336"/>
            </a:xfrm>
          </p:grpSpPr>
          <p:sp>
            <p:nvSpPr>
              <p:cNvPr id="31" name="Freeform 13">
                <a:extLst>
                  <a:ext uri="{FF2B5EF4-FFF2-40B4-BE49-F238E27FC236}">
                    <a16:creationId xmlns:a16="http://schemas.microsoft.com/office/drawing/2014/main" id="{E92F5E29-EDDB-44FD-057C-43DA6C1723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2" y="2034"/>
                <a:ext cx="350" cy="167"/>
              </a:xfrm>
              <a:custGeom>
                <a:avLst/>
                <a:gdLst>
                  <a:gd name="T0" fmla="*/ 425 w 491"/>
                  <a:gd name="T1" fmla="*/ 240 h 240"/>
                  <a:gd name="T2" fmla="*/ 66 w 491"/>
                  <a:gd name="T3" fmla="*/ 240 h 240"/>
                  <a:gd name="T4" fmla="*/ 0 w 491"/>
                  <a:gd name="T5" fmla="*/ 174 h 240"/>
                  <a:gd name="T6" fmla="*/ 0 w 491"/>
                  <a:gd name="T7" fmla="*/ 0 h 240"/>
                  <a:gd name="T8" fmla="*/ 491 w 491"/>
                  <a:gd name="T9" fmla="*/ 0 h 240"/>
                  <a:gd name="T10" fmla="*/ 491 w 491"/>
                  <a:gd name="T11" fmla="*/ 174 h 240"/>
                  <a:gd name="T12" fmla="*/ 425 w 491"/>
                  <a:gd name="T13" fmla="*/ 24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1" h="240">
                    <a:moveTo>
                      <a:pt x="425" y="240"/>
                    </a:moveTo>
                    <a:cubicBezTo>
                      <a:pt x="66" y="240"/>
                      <a:pt x="66" y="240"/>
                      <a:pt x="66" y="240"/>
                    </a:cubicBezTo>
                    <a:cubicBezTo>
                      <a:pt x="29" y="240"/>
                      <a:pt x="0" y="210"/>
                      <a:pt x="0" y="17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91" y="0"/>
                      <a:pt x="491" y="0"/>
                      <a:pt x="491" y="0"/>
                    </a:cubicBezTo>
                    <a:cubicBezTo>
                      <a:pt x="491" y="174"/>
                      <a:pt x="491" y="174"/>
                      <a:pt x="491" y="174"/>
                    </a:cubicBezTo>
                    <a:cubicBezTo>
                      <a:pt x="491" y="210"/>
                      <a:pt x="461" y="240"/>
                      <a:pt x="425" y="2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32" name="Rectangle 14">
                <a:extLst>
                  <a:ext uri="{FF2B5EF4-FFF2-40B4-BE49-F238E27FC236}">
                    <a16:creationId xmlns:a16="http://schemas.microsoft.com/office/drawing/2014/main" id="{EBDD4C53-AE4F-A436-5941-EA32662758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1" y="2031"/>
                <a:ext cx="13" cy="1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33" name="Oval 15">
                <a:extLst>
                  <a:ext uri="{FF2B5EF4-FFF2-40B4-BE49-F238E27FC236}">
                    <a16:creationId xmlns:a16="http://schemas.microsoft.com/office/drawing/2014/main" id="{49D02D0A-A94B-4B58-CFD7-C97B72280B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9" y="2195"/>
                <a:ext cx="57" cy="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34" name="Freeform 16">
                <a:extLst>
                  <a:ext uri="{FF2B5EF4-FFF2-40B4-BE49-F238E27FC236}">
                    <a16:creationId xmlns:a16="http://schemas.microsoft.com/office/drawing/2014/main" id="{2F69CC60-72C4-FA56-59F4-8C49D50287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" y="1915"/>
                <a:ext cx="592" cy="182"/>
              </a:xfrm>
              <a:custGeom>
                <a:avLst/>
                <a:gdLst>
                  <a:gd name="T0" fmla="*/ 368 w 833"/>
                  <a:gd name="T1" fmla="*/ 253 h 262"/>
                  <a:gd name="T2" fmla="*/ 10 w 833"/>
                  <a:gd name="T3" fmla="*/ 145 h 262"/>
                  <a:gd name="T4" fmla="*/ 0 w 833"/>
                  <a:gd name="T5" fmla="*/ 131 h 262"/>
                  <a:gd name="T6" fmla="*/ 10 w 833"/>
                  <a:gd name="T7" fmla="*/ 117 h 262"/>
                  <a:gd name="T8" fmla="*/ 368 w 833"/>
                  <a:gd name="T9" fmla="*/ 9 h 262"/>
                  <a:gd name="T10" fmla="*/ 465 w 833"/>
                  <a:gd name="T11" fmla="*/ 9 h 262"/>
                  <a:gd name="T12" fmla="*/ 823 w 833"/>
                  <a:gd name="T13" fmla="*/ 117 h 262"/>
                  <a:gd name="T14" fmla="*/ 833 w 833"/>
                  <a:gd name="T15" fmla="*/ 131 h 262"/>
                  <a:gd name="T16" fmla="*/ 823 w 833"/>
                  <a:gd name="T17" fmla="*/ 145 h 262"/>
                  <a:gd name="T18" fmla="*/ 465 w 833"/>
                  <a:gd name="T19" fmla="*/ 253 h 262"/>
                  <a:gd name="T20" fmla="*/ 368 w 833"/>
                  <a:gd name="T21" fmla="*/ 253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3" h="262">
                    <a:moveTo>
                      <a:pt x="368" y="253"/>
                    </a:moveTo>
                    <a:cubicBezTo>
                      <a:pt x="10" y="145"/>
                      <a:pt x="10" y="145"/>
                      <a:pt x="10" y="145"/>
                    </a:cubicBezTo>
                    <a:cubicBezTo>
                      <a:pt x="4" y="144"/>
                      <a:pt x="0" y="138"/>
                      <a:pt x="0" y="131"/>
                    </a:cubicBezTo>
                    <a:cubicBezTo>
                      <a:pt x="0" y="125"/>
                      <a:pt x="4" y="119"/>
                      <a:pt x="10" y="117"/>
                    </a:cubicBezTo>
                    <a:cubicBezTo>
                      <a:pt x="368" y="9"/>
                      <a:pt x="368" y="9"/>
                      <a:pt x="368" y="9"/>
                    </a:cubicBezTo>
                    <a:cubicBezTo>
                      <a:pt x="400" y="0"/>
                      <a:pt x="433" y="0"/>
                      <a:pt x="465" y="9"/>
                    </a:cubicBezTo>
                    <a:cubicBezTo>
                      <a:pt x="823" y="117"/>
                      <a:pt x="823" y="117"/>
                      <a:pt x="823" y="117"/>
                    </a:cubicBezTo>
                    <a:cubicBezTo>
                      <a:pt x="829" y="119"/>
                      <a:pt x="833" y="125"/>
                      <a:pt x="833" y="131"/>
                    </a:cubicBezTo>
                    <a:cubicBezTo>
                      <a:pt x="833" y="138"/>
                      <a:pt x="829" y="144"/>
                      <a:pt x="823" y="145"/>
                    </a:cubicBezTo>
                    <a:cubicBezTo>
                      <a:pt x="465" y="253"/>
                      <a:pt x="465" y="253"/>
                      <a:pt x="465" y="253"/>
                    </a:cubicBezTo>
                    <a:cubicBezTo>
                      <a:pt x="433" y="262"/>
                      <a:pt x="400" y="262"/>
                      <a:pt x="368" y="2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</p:grpSp>
        <p:grpSp>
          <p:nvGrpSpPr>
            <p:cNvPr id="35" name="Group 24">
              <a:extLst>
                <a:ext uri="{FF2B5EF4-FFF2-40B4-BE49-F238E27FC236}">
                  <a16:creationId xmlns:a16="http://schemas.microsoft.com/office/drawing/2014/main" id="{1F328148-653B-7B9F-D759-B56A722E694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535059" y="4834403"/>
              <a:ext cx="393309" cy="278426"/>
              <a:chOff x="2902" y="2096"/>
              <a:chExt cx="873" cy="618"/>
            </a:xfrm>
          </p:grpSpPr>
          <p:sp>
            <p:nvSpPr>
              <p:cNvPr id="36" name="Freeform 25">
                <a:extLst>
                  <a:ext uri="{FF2B5EF4-FFF2-40B4-BE49-F238E27FC236}">
                    <a16:creationId xmlns:a16="http://schemas.microsoft.com/office/drawing/2014/main" id="{B5AE8760-77F8-52D8-30C4-E6AC49E905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55" y="2096"/>
                <a:ext cx="367" cy="264"/>
              </a:xfrm>
              <a:custGeom>
                <a:avLst/>
                <a:gdLst>
                  <a:gd name="T0" fmla="*/ 42 w 299"/>
                  <a:gd name="T1" fmla="*/ 220 h 220"/>
                  <a:gd name="T2" fmla="*/ 80 w 299"/>
                  <a:gd name="T3" fmla="*/ 220 h 220"/>
                  <a:gd name="T4" fmla="*/ 111 w 299"/>
                  <a:gd name="T5" fmla="*/ 220 h 220"/>
                  <a:gd name="T6" fmla="*/ 188 w 299"/>
                  <a:gd name="T7" fmla="*/ 220 h 220"/>
                  <a:gd name="T8" fmla="*/ 220 w 299"/>
                  <a:gd name="T9" fmla="*/ 220 h 220"/>
                  <a:gd name="T10" fmla="*/ 258 w 299"/>
                  <a:gd name="T11" fmla="*/ 220 h 220"/>
                  <a:gd name="T12" fmla="*/ 299 w 299"/>
                  <a:gd name="T13" fmla="*/ 172 h 220"/>
                  <a:gd name="T14" fmla="*/ 299 w 299"/>
                  <a:gd name="T15" fmla="*/ 169 h 220"/>
                  <a:gd name="T16" fmla="*/ 299 w 299"/>
                  <a:gd name="T17" fmla="*/ 151 h 220"/>
                  <a:gd name="T18" fmla="*/ 299 w 299"/>
                  <a:gd name="T19" fmla="*/ 47 h 220"/>
                  <a:gd name="T20" fmla="*/ 258 w 299"/>
                  <a:gd name="T21" fmla="*/ 0 h 220"/>
                  <a:gd name="T22" fmla="*/ 42 w 299"/>
                  <a:gd name="T23" fmla="*/ 0 h 220"/>
                  <a:gd name="T24" fmla="*/ 0 w 299"/>
                  <a:gd name="T25" fmla="*/ 47 h 220"/>
                  <a:gd name="T26" fmla="*/ 0 w 299"/>
                  <a:gd name="T27" fmla="*/ 151 h 220"/>
                  <a:gd name="T28" fmla="*/ 0 w 299"/>
                  <a:gd name="T29" fmla="*/ 169 h 220"/>
                  <a:gd name="T30" fmla="*/ 0 w 299"/>
                  <a:gd name="T31" fmla="*/ 172 h 220"/>
                  <a:gd name="T32" fmla="*/ 42 w 299"/>
                  <a:gd name="T33" fmla="*/ 220 h 220"/>
                  <a:gd name="T34" fmla="*/ 35 w 299"/>
                  <a:gd name="T35" fmla="*/ 59 h 220"/>
                  <a:gd name="T36" fmla="*/ 51 w 299"/>
                  <a:gd name="T37" fmla="*/ 41 h 220"/>
                  <a:gd name="T38" fmla="*/ 248 w 299"/>
                  <a:gd name="T39" fmla="*/ 41 h 220"/>
                  <a:gd name="T40" fmla="*/ 264 w 299"/>
                  <a:gd name="T41" fmla="*/ 59 h 220"/>
                  <a:gd name="T42" fmla="*/ 264 w 299"/>
                  <a:gd name="T43" fmla="*/ 181 h 220"/>
                  <a:gd name="T44" fmla="*/ 35 w 299"/>
                  <a:gd name="T45" fmla="*/ 181 h 220"/>
                  <a:gd name="T46" fmla="*/ 35 w 299"/>
                  <a:gd name="T47" fmla="*/ 59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99" h="220">
                    <a:moveTo>
                      <a:pt x="42" y="220"/>
                    </a:moveTo>
                    <a:cubicBezTo>
                      <a:pt x="80" y="220"/>
                      <a:pt x="80" y="220"/>
                      <a:pt x="80" y="220"/>
                    </a:cubicBezTo>
                    <a:cubicBezTo>
                      <a:pt x="111" y="220"/>
                      <a:pt x="111" y="220"/>
                      <a:pt x="111" y="220"/>
                    </a:cubicBezTo>
                    <a:cubicBezTo>
                      <a:pt x="188" y="220"/>
                      <a:pt x="188" y="220"/>
                      <a:pt x="188" y="220"/>
                    </a:cubicBezTo>
                    <a:cubicBezTo>
                      <a:pt x="220" y="220"/>
                      <a:pt x="220" y="220"/>
                      <a:pt x="220" y="220"/>
                    </a:cubicBezTo>
                    <a:cubicBezTo>
                      <a:pt x="258" y="220"/>
                      <a:pt x="258" y="220"/>
                      <a:pt x="258" y="220"/>
                    </a:cubicBezTo>
                    <a:cubicBezTo>
                      <a:pt x="281" y="220"/>
                      <a:pt x="299" y="198"/>
                      <a:pt x="299" y="172"/>
                    </a:cubicBezTo>
                    <a:cubicBezTo>
                      <a:pt x="299" y="169"/>
                      <a:pt x="299" y="169"/>
                      <a:pt x="299" y="169"/>
                    </a:cubicBezTo>
                    <a:cubicBezTo>
                      <a:pt x="299" y="151"/>
                      <a:pt x="299" y="151"/>
                      <a:pt x="299" y="151"/>
                    </a:cubicBezTo>
                    <a:cubicBezTo>
                      <a:pt x="299" y="47"/>
                      <a:pt x="299" y="47"/>
                      <a:pt x="299" y="47"/>
                    </a:cubicBezTo>
                    <a:cubicBezTo>
                      <a:pt x="299" y="21"/>
                      <a:pt x="281" y="0"/>
                      <a:pt x="258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19" y="0"/>
                      <a:pt x="0" y="21"/>
                      <a:pt x="0" y="47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172"/>
                      <a:pt x="0" y="172"/>
                      <a:pt x="0" y="172"/>
                    </a:cubicBezTo>
                    <a:cubicBezTo>
                      <a:pt x="0" y="198"/>
                      <a:pt x="19" y="220"/>
                      <a:pt x="42" y="220"/>
                    </a:cubicBezTo>
                    <a:close/>
                    <a:moveTo>
                      <a:pt x="35" y="59"/>
                    </a:moveTo>
                    <a:cubicBezTo>
                      <a:pt x="35" y="49"/>
                      <a:pt x="42" y="41"/>
                      <a:pt x="51" y="41"/>
                    </a:cubicBezTo>
                    <a:cubicBezTo>
                      <a:pt x="248" y="41"/>
                      <a:pt x="248" y="41"/>
                      <a:pt x="248" y="41"/>
                    </a:cubicBezTo>
                    <a:cubicBezTo>
                      <a:pt x="257" y="41"/>
                      <a:pt x="264" y="49"/>
                      <a:pt x="264" y="59"/>
                    </a:cubicBezTo>
                    <a:cubicBezTo>
                      <a:pt x="264" y="181"/>
                      <a:pt x="264" y="181"/>
                      <a:pt x="264" y="181"/>
                    </a:cubicBezTo>
                    <a:cubicBezTo>
                      <a:pt x="35" y="181"/>
                      <a:pt x="35" y="181"/>
                      <a:pt x="35" y="181"/>
                    </a:cubicBezTo>
                    <a:lnTo>
                      <a:pt x="35" y="59"/>
                    </a:lnTo>
                    <a:close/>
                  </a:path>
                </a:pathLst>
              </a:custGeom>
              <a:solidFill>
                <a:srgbClr val="FBAB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37" name="Freeform 26">
                <a:extLst>
                  <a:ext uri="{FF2B5EF4-FFF2-40B4-BE49-F238E27FC236}">
                    <a16:creationId xmlns:a16="http://schemas.microsoft.com/office/drawing/2014/main" id="{6417903E-904F-16A8-F31F-B871CED747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" y="2206"/>
                <a:ext cx="873" cy="233"/>
              </a:xfrm>
              <a:custGeom>
                <a:avLst/>
                <a:gdLst>
                  <a:gd name="T0" fmla="*/ 711 w 711"/>
                  <a:gd name="T1" fmla="*/ 126 h 194"/>
                  <a:gd name="T2" fmla="*/ 711 w 711"/>
                  <a:gd name="T3" fmla="*/ 44 h 194"/>
                  <a:gd name="T4" fmla="*/ 666 w 711"/>
                  <a:gd name="T5" fmla="*/ 0 h 194"/>
                  <a:gd name="T6" fmla="*/ 45 w 711"/>
                  <a:gd name="T7" fmla="*/ 0 h 194"/>
                  <a:gd name="T8" fmla="*/ 0 w 711"/>
                  <a:gd name="T9" fmla="*/ 44 h 194"/>
                  <a:gd name="T10" fmla="*/ 0 w 711"/>
                  <a:gd name="T11" fmla="*/ 126 h 194"/>
                  <a:gd name="T12" fmla="*/ 351 w 711"/>
                  <a:gd name="T13" fmla="*/ 194 h 194"/>
                  <a:gd name="T14" fmla="*/ 711 w 711"/>
                  <a:gd name="T15" fmla="*/ 126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1" h="194">
                    <a:moveTo>
                      <a:pt x="711" y="126"/>
                    </a:moveTo>
                    <a:cubicBezTo>
                      <a:pt x="711" y="44"/>
                      <a:pt x="711" y="44"/>
                      <a:pt x="711" y="44"/>
                    </a:cubicBezTo>
                    <a:cubicBezTo>
                      <a:pt x="711" y="20"/>
                      <a:pt x="691" y="0"/>
                      <a:pt x="666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20" y="0"/>
                      <a:pt x="0" y="20"/>
                      <a:pt x="0" y="44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351" y="194"/>
                      <a:pt x="351" y="194"/>
                      <a:pt x="351" y="194"/>
                    </a:cubicBezTo>
                    <a:lnTo>
                      <a:pt x="711" y="126"/>
                    </a:lnTo>
                    <a:close/>
                  </a:path>
                </a:pathLst>
              </a:custGeom>
              <a:solidFill>
                <a:srgbClr val="00BC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38" name="Freeform 27">
                <a:extLst>
                  <a:ext uri="{FF2B5EF4-FFF2-40B4-BE49-F238E27FC236}">
                    <a16:creationId xmlns:a16="http://schemas.microsoft.com/office/drawing/2014/main" id="{358285C6-1101-F919-B0B0-449F43B743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" y="2397"/>
                <a:ext cx="873" cy="317"/>
              </a:xfrm>
              <a:custGeom>
                <a:avLst/>
                <a:gdLst>
                  <a:gd name="T0" fmla="*/ 0 w 711"/>
                  <a:gd name="T1" fmla="*/ 0 h 264"/>
                  <a:gd name="T2" fmla="*/ 0 w 711"/>
                  <a:gd name="T3" fmla="*/ 219 h 264"/>
                  <a:gd name="T4" fmla="*/ 45 w 711"/>
                  <a:gd name="T5" fmla="*/ 264 h 264"/>
                  <a:gd name="T6" fmla="*/ 666 w 711"/>
                  <a:gd name="T7" fmla="*/ 264 h 264"/>
                  <a:gd name="T8" fmla="*/ 711 w 711"/>
                  <a:gd name="T9" fmla="*/ 219 h 264"/>
                  <a:gd name="T10" fmla="*/ 711 w 711"/>
                  <a:gd name="T11" fmla="*/ 0 h 264"/>
                  <a:gd name="T12" fmla="*/ 352 w 711"/>
                  <a:gd name="T13" fmla="*/ 68 h 264"/>
                  <a:gd name="T14" fmla="*/ 0 w 711"/>
                  <a:gd name="T15" fmla="*/ 0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1" h="264">
                    <a:moveTo>
                      <a:pt x="0" y="0"/>
                    </a:moveTo>
                    <a:cubicBezTo>
                      <a:pt x="0" y="219"/>
                      <a:pt x="0" y="219"/>
                      <a:pt x="0" y="219"/>
                    </a:cubicBezTo>
                    <a:cubicBezTo>
                      <a:pt x="0" y="244"/>
                      <a:pt x="20" y="264"/>
                      <a:pt x="45" y="264"/>
                    </a:cubicBezTo>
                    <a:cubicBezTo>
                      <a:pt x="666" y="264"/>
                      <a:pt x="666" y="264"/>
                      <a:pt x="666" y="264"/>
                    </a:cubicBezTo>
                    <a:cubicBezTo>
                      <a:pt x="691" y="264"/>
                      <a:pt x="711" y="244"/>
                      <a:pt x="711" y="219"/>
                    </a:cubicBezTo>
                    <a:cubicBezTo>
                      <a:pt x="711" y="0"/>
                      <a:pt x="711" y="0"/>
                      <a:pt x="711" y="0"/>
                    </a:cubicBezTo>
                    <a:cubicBezTo>
                      <a:pt x="352" y="68"/>
                      <a:pt x="352" y="68"/>
                      <a:pt x="352" y="6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BC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39" name="Freeform 28">
                <a:extLst>
                  <a:ext uri="{FF2B5EF4-FFF2-40B4-BE49-F238E27FC236}">
                    <a16:creationId xmlns:a16="http://schemas.microsoft.com/office/drawing/2014/main" id="{BA373A6E-2898-7E1A-F67C-26392CE92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6" y="2401"/>
                <a:ext cx="75" cy="99"/>
              </a:xfrm>
              <a:custGeom>
                <a:avLst/>
                <a:gdLst>
                  <a:gd name="T0" fmla="*/ 45 w 61"/>
                  <a:gd name="T1" fmla="*/ 83 h 83"/>
                  <a:gd name="T2" fmla="*/ 15 w 61"/>
                  <a:gd name="T3" fmla="*/ 83 h 83"/>
                  <a:gd name="T4" fmla="*/ 0 w 61"/>
                  <a:gd name="T5" fmla="*/ 68 h 83"/>
                  <a:gd name="T6" fmla="*/ 0 w 61"/>
                  <a:gd name="T7" fmla="*/ 15 h 83"/>
                  <a:gd name="T8" fmla="*/ 15 w 61"/>
                  <a:gd name="T9" fmla="*/ 0 h 83"/>
                  <a:gd name="T10" fmla="*/ 45 w 61"/>
                  <a:gd name="T11" fmla="*/ 0 h 83"/>
                  <a:gd name="T12" fmla="*/ 61 w 61"/>
                  <a:gd name="T13" fmla="*/ 15 h 83"/>
                  <a:gd name="T14" fmla="*/ 61 w 61"/>
                  <a:gd name="T15" fmla="*/ 68 h 83"/>
                  <a:gd name="T16" fmla="*/ 45 w 61"/>
                  <a:gd name="T1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83">
                    <a:moveTo>
                      <a:pt x="45" y="83"/>
                    </a:moveTo>
                    <a:cubicBezTo>
                      <a:pt x="15" y="83"/>
                      <a:pt x="15" y="83"/>
                      <a:pt x="15" y="83"/>
                    </a:cubicBezTo>
                    <a:cubicBezTo>
                      <a:pt x="7" y="83"/>
                      <a:pt x="0" y="76"/>
                      <a:pt x="0" y="6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4" y="0"/>
                      <a:pt x="61" y="7"/>
                      <a:pt x="61" y="15"/>
                    </a:cubicBezTo>
                    <a:cubicBezTo>
                      <a:pt x="61" y="68"/>
                      <a:pt x="61" y="68"/>
                      <a:pt x="61" y="68"/>
                    </a:cubicBezTo>
                    <a:cubicBezTo>
                      <a:pt x="61" y="76"/>
                      <a:pt x="54" y="83"/>
                      <a:pt x="45" y="8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</p:grpSp>
        <p:pic>
          <p:nvPicPr>
            <p:cNvPr id="40" name="Graphic 156">
              <a:extLst>
                <a:ext uri="{FF2B5EF4-FFF2-40B4-BE49-F238E27FC236}">
                  <a16:creationId xmlns:a16="http://schemas.microsoft.com/office/drawing/2014/main" id="{48246F81-87E3-A6C7-3B4D-9043B0EBFF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950271" y="3192260"/>
              <a:ext cx="488895" cy="488895"/>
            </a:xfrm>
            <a:prstGeom prst="rect">
              <a:avLst/>
            </a:prstGeom>
          </p:spPr>
        </p:pic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464F0A1-C8A4-F870-79E3-1C98F384EBC1}"/>
              </a:ext>
            </a:extLst>
          </p:cNvPr>
          <p:cNvSpPr txBox="1"/>
          <p:nvPr/>
        </p:nvSpPr>
        <p:spPr>
          <a:xfrm>
            <a:off x="931683" y="4756682"/>
            <a:ext cx="2347472" cy="6096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+mn-ea"/>
                <a:cs typeface="Aharoni" panose="020B0604020202020204" pitchFamily="2" charset="-79"/>
              </a:rPr>
              <a:t>Madhwesh Parthakudi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+mn-ea"/>
                <a:cs typeface="Aharoni" panose="020B0604020202020204" pitchFamily="2" charset="-79"/>
              </a:rPr>
              <a:t>Business Architect, Cisco</a:t>
            </a:r>
          </a:p>
        </p:txBody>
      </p:sp>
      <p:pic>
        <p:nvPicPr>
          <p:cNvPr id="43" name="Picture 42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F59C300B-8FF3-020D-0CF7-CD194AA374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043" y="1752398"/>
            <a:ext cx="2492082" cy="27814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3364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5AD7033E-D0B9-20CB-05C0-214B4F549C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50872" y="1879554"/>
            <a:ext cx="2577844" cy="658918"/>
          </a:xfrm>
        </p:spPr>
        <p:txBody>
          <a:bodyPr/>
          <a:lstStyle/>
          <a:p>
            <a:pPr marL="57148" indent="0">
              <a:buNone/>
            </a:pPr>
            <a:r>
              <a:rPr lang="en-US" sz="1800">
                <a:latin typeface="+mj-lt"/>
                <a:cs typeface="Arial"/>
              </a:rPr>
              <a:t>Global</a:t>
            </a:r>
            <a:r>
              <a:rPr lang="en-US" sz="1800">
                <a:latin typeface="+mj-lt"/>
              </a:rPr>
              <a:t> </a:t>
            </a:r>
            <a:r>
              <a:rPr lang="en-US" sz="1800">
                <a:latin typeface="+mj-lt"/>
                <a:cs typeface="Arial"/>
              </a:rPr>
              <a:t>Supply</a:t>
            </a:r>
            <a:r>
              <a:rPr lang="en-US" sz="1800">
                <a:latin typeface="+mj-lt"/>
              </a:rPr>
              <a:t> </a:t>
            </a:r>
            <a:r>
              <a:rPr lang="en-US" sz="1800">
                <a:latin typeface="+mj-lt"/>
                <a:cs typeface="Arial"/>
              </a:rPr>
              <a:t>Chain</a:t>
            </a:r>
            <a:r>
              <a:rPr lang="en-US" sz="1800">
                <a:latin typeface="+mj-lt"/>
              </a:rPr>
              <a:t> </a:t>
            </a:r>
            <a:r>
              <a:rPr lang="en-US" sz="1800">
                <a:latin typeface="+mj-lt"/>
                <a:cs typeface="Arial"/>
              </a:rPr>
              <a:t>Management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75729C-7CE0-5244-40D0-FB283563E072}"/>
              </a:ext>
            </a:extLst>
          </p:cNvPr>
          <p:cNvSpPr txBox="1">
            <a:spLocks/>
          </p:cNvSpPr>
          <p:nvPr/>
        </p:nvSpPr>
        <p:spPr>
          <a:xfrm>
            <a:off x="6950872" y="3111511"/>
            <a:ext cx="2455181" cy="50641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cs typeface="Arial"/>
                <a:sym typeface="Helvetica Neue Light"/>
              </a:rPr>
              <a:t>Business Impact of Forecasting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40CBBBC-86AA-68CB-2B77-E7F87BA097C8}"/>
              </a:ext>
            </a:extLst>
          </p:cNvPr>
          <p:cNvSpPr txBox="1">
            <a:spLocks/>
          </p:cNvSpPr>
          <p:nvPr/>
        </p:nvSpPr>
        <p:spPr>
          <a:xfrm>
            <a:off x="7012204" y="4299822"/>
            <a:ext cx="2455180" cy="6949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cs typeface="Arial"/>
                <a:sym typeface="Arial"/>
              </a:rPr>
              <a:t>Characteristics of Forecasts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BC3BC32-2EDA-E6FD-6A8E-2062A104AD0E}"/>
              </a:ext>
            </a:extLst>
          </p:cNvPr>
          <p:cNvGrpSpPr/>
          <p:nvPr/>
        </p:nvGrpSpPr>
        <p:grpSpPr>
          <a:xfrm>
            <a:off x="5828385" y="1254132"/>
            <a:ext cx="991800" cy="4166155"/>
            <a:chOff x="4334151" y="1132567"/>
            <a:chExt cx="991800" cy="4166155"/>
          </a:xfrm>
        </p:grpSpPr>
        <p:sp>
          <p:nvSpPr>
            <p:cNvPr id="9" name="Google Shape;1105;p206">
              <a:extLst>
                <a:ext uri="{FF2B5EF4-FFF2-40B4-BE49-F238E27FC236}">
                  <a16:creationId xmlns:a16="http://schemas.microsoft.com/office/drawing/2014/main" id="{D1DCEE6A-2600-1443-F2B7-0E2441BD3E75}"/>
                </a:ext>
              </a:extLst>
            </p:cNvPr>
            <p:cNvSpPr/>
            <p:nvPr/>
          </p:nvSpPr>
          <p:spPr>
            <a:xfrm>
              <a:off x="4334151" y="1132567"/>
              <a:ext cx="991800" cy="4166155"/>
            </a:xfrm>
            <a:prstGeom prst="roundRect">
              <a:avLst>
                <a:gd name="adj" fmla="val 50000"/>
              </a:avLst>
            </a:prstGeom>
            <a:solidFill>
              <a:srgbClr val="EDF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3" name="Google Shape;1106;p206">
              <a:extLst>
                <a:ext uri="{FF2B5EF4-FFF2-40B4-BE49-F238E27FC236}">
                  <a16:creationId xmlns:a16="http://schemas.microsoft.com/office/drawing/2014/main" id="{CD8AF865-8865-DAE4-7A05-E9CA427B89AB}"/>
                </a:ext>
              </a:extLst>
            </p:cNvPr>
            <p:cNvSpPr/>
            <p:nvPr/>
          </p:nvSpPr>
          <p:spPr>
            <a:xfrm>
              <a:off x="4450966" y="2934333"/>
              <a:ext cx="744300" cy="694907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4" name="Google Shape;1107;p206">
              <a:extLst>
                <a:ext uri="{FF2B5EF4-FFF2-40B4-BE49-F238E27FC236}">
                  <a16:creationId xmlns:a16="http://schemas.microsoft.com/office/drawing/2014/main" id="{083F33F3-B5D4-C400-FB42-54F72D17095B}"/>
                </a:ext>
              </a:extLst>
            </p:cNvPr>
            <p:cNvSpPr/>
            <p:nvPr/>
          </p:nvSpPr>
          <p:spPr>
            <a:xfrm>
              <a:off x="4450966" y="4178258"/>
              <a:ext cx="744300" cy="694907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5" name="Google Shape;1108;p206">
              <a:extLst>
                <a:ext uri="{FF2B5EF4-FFF2-40B4-BE49-F238E27FC236}">
                  <a16:creationId xmlns:a16="http://schemas.microsoft.com/office/drawing/2014/main" id="{FF4A7363-A03B-9219-AE87-ACCC1C72517A}"/>
                </a:ext>
              </a:extLst>
            </p:cNvPr>
            <p:cNvSpPr/>
            <p:nvPr/>
          </p:nvSpPr>
          <p:spPr>
            <a:xfrm>
              <a:off x="4450966" y="1690408"/>
              <a:ext cx="744300" cy="694907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</p:grpSp>
      <p:pic>
        <p:nvPicPr>
          <p:cNvPr id="2" name="Google Shape;1110;p206">
            <a:extLst>
              <a:ext uri="{FF2B5EF4-FFF2-40B4-BE49-F238E27FC236}">
                <a16:creationId xmlns:a16="http://schemas.microsoft.com/office/drawing/2014/main" id="{60E22A11-0EAC-71E5-461C-B5594923BF35}"/>
              </a:ext>
            </a:extLst>
          </p:cNvPr>
          <p:cNvPicPr preferRelativeResize="0"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44" r="36644"/>
          <a:stretch/>
        </p:blipFill>
        <p:spPr>
          <a:xfrm>
            <a:off x="1182163" y="0"/>
            <a:ext cx="2140501" cy="4966077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3" name="Freeform 252">
            <a:extLst>
              <a:ext uri="{FF2B5EF4-FFF2-40B4-BE49-F238E27FC236}">
                <a16:creationId xmlns:a16="http://schemas.microsoft.com/office/drawing/2014/main" id="{15C7124C-7EF2-618A-C274-083095B6CBBD}"/>
              </a:ext>
            </a:extLst>
          </p:cNvPr>
          <p:cNvSpPr/>
          <p:nvPr/>
        </p:nvSpPr>
        <p:spPr>
          <a:xfrm>
            <a:off x="6060175" y="1839867"/>
            <a:ext cx="514349" cy="585787"/>
          </a:xfrm>
          <a:custGeom>
            <a:avLst/>
            <a:gdLst>
              <a:gd name="connsiteX0" fmla="*/ 97345 w 514349"/>
              <a:gd name="connsiteY0" fmla="*/ 292989 h 585787"/>
              <a:gd name="connsiteX1" fmla="*/ 256985 w 514349"/>
              <a:gd name="connsiteY1" fmla="*/ 452533 h 585787"/>
              <a:gd name="connsiteX2" fmla="*/ 416528 w 514349"/>
              <a:gd name="connsiteY2" fmla="*/ 292989 h 585787"/>
              <a:gd name="connsiteX3" fmla="*/ 256985 w 514349"/>
              <a:gd name="connsiteY3" fmla="*/ 133350 h 585787"/>
              <a:gd name="connsiteX4" fmla="*/ 97345 w 514349"/>
              <a:gd name="connsiteY4" fmla="*/ 292989 h 585787"/>
              <a:gd name="connsiteX5" fmla="*/ 313849 w 514349"/>
              <a:gd name="connsiteY5" fmla="*/ 426625 h 585787"/>
              <a:gd name="connsiteX6" fmla="*/ 342710 w 514349"/>
              <a:gd name="connsiteY6" fmla="*/ 376238 h 585787"/>
              <a:gd name="connsiteX7" fmla="*/ 375761 w 514349"/>
              <a:gd name="connsiteY7" fmla="*/ 376238 h 585787"/>
              <a:gd name="connsiteX8" fmla="*/ 313754 w 514349"/>
              <a:gd name="connsiteY8" fmla="*/ 426625 h 585787"/>
              <a:gd name="connsiteX9" fmla="*/ 384810 w 514349"/>
              <a:gd name="connsiteY9" fmla="*/ 361950 h 585787"/>
              <a:gd name="connsiteX10" fmla="*/ 347091 w 514349"/>
              <a:gd name="connsiteY10" fmla="*/ 361950 h 585787"/>
              <a:gd name="connsiteX11" fmla="*/ 355378 w 514349"/>
              <a:gd name="connsiteY11" fmla="*/ 300133 h 585787"/>
              <a:gd name="connsiteX12" fmla="*/ 401860 w 514349"/>
              <a:gd name="connsiteY12" fmla="*/ 300133 h 585787"/>
              <a:gd name="connsiteX13" fmla="*/ 384715 w 514349"/>
              <a:gd name="connsiteY13" fmla="*/ 361950 h 585787"/>
              <a:gd name="connsiteX14" fmla="*/ 401955 w 514349"/>
              <a:gd name="connsiteY14" fmla="*/ 285845 h 585787"/>
              <a:gd name="connsiteX15" fmla="*/ 355473 w 514349"/>
              <a:gd name="connsiteY15" fmla="*/ 285845 h 585787"/>
              <a:gd name="connsiteX16" fmla="*/ 347186 w 514349"/>
              <a:gd name="connsiteY16" fmla="*/ 223838 h 585787"/>
              <a:gd name="connsiteX17" fmla="*/ 384810 w 514349"/>
              <a:gd name="connsiteY17" fmla="*/ 223838 h 585787"/>
              <a:gd name="connsiteX18" fmla="*/ 401955 w 514349"/>
              <a:gd name="connsiteY18" fmla="*/ 285845 h 585787"/>
              <a:gd name="connsiteX19" fmla="*/ 375857 w 514349"/>
              <a:gd name="connsiteY19" fmla="*/ 209550 h 585787"/>
              <a:gd name="connsiteX20" fmla="*/ 342805 w 514349"/>
              <a:gd name="connsiteY20" fmla="*/ 209550 h 585787"/>
              <a:gd name="connsiteX21" fmla="*/ 313944 w 514349"/>
              <a:gd name="connsiteY21" fmla="*/ 159258 h 585787"/>
              <a:gd name="connsiteX22" fmla="*/ 375857 w 514349"/>
              <a:gd name="connsiteY22" fmla="*/ 209550 h 585787"/>
              <a:gd name="connsiteX23" fmla="*/ 264223 w 514349"/>
              <a:gd name="connsiteY23" fmla="*/ 148209 h 585787"/>
              <a:gd name="connsiteX24" fmla="*/ 327470 w 514349"/>
              <a:gd name="connsiteY24" fmla="*/ 209550 h 585787"/>
              <a:gd name="connsiteX25" fmla="*/ 264223 w 514349"/>
              <a:gd name="connsiteY25" fmla="*/ 209550 h 585787"/>
              <a:gd name="connsiteX26" fmla="*/ 264223 w 514349"/>
              <a:gd name="connsiteY26" fmla="*/ 148209 h 585787"/>
              <a:gd name="connsiteX27" fmla="*/ 264223 w 514349"/>
              <a:gd name="connsiteY27" fmla="*/ 223838 h 585787"/>
              <a:gd name="connsiteX28" fmla="*/ 332232 w 514349"/>
              <a:gd name="connsiteY28" fmla="*/ 223838 h 585787"/>
              <a:gd name="connsiteX29" fmla="*/ 341281 w 514349"/>
              <a:gd name="connsiteY29" fmla="*/ 285845 h 585787"/>
              <a:gd name="connsiteX30" fmla="*/ 264223 w 514349"/>
              <a:gd name="connsiteY30" fmla="*/ 285845 h 585787"/>
              <a:gd name="connsiteX31" fmla="*/ 264223 w 514349"/>
              <a:gd name="connsiteY31" fmla="*/ 223838 h 585787"/>
              <a:gd name="connsiteX32" fmla="*/ 264223 w 514349"/>
              <a:gd name="connsiteY32" fmla="*/ 300133 h 585787"/>
              <a:gd name="connsiteX33" fmla="*/ 341281 w 514349"/>
              <a:gd name="connsiteY33" fmla="*/ 300133 h 585787"/>
              <a:gd name="connsiteX34" fmla="*/ 332327 w 514349"/>
              <a:gd name="connsiteY34" fmla="*/ 361950 h 585787"/>
              <a:gd name="connsiteX35" fmla="*/ 264319 w 514349"/>
              <a:gd name="connsiteY35" fmla="*/ 361950 h 585787"/>
              <a:gd name="connsiteX36" fmla="*/ 264319 w 514349"/>
              <a:gd name="connsiteY36" fmla="*/ 300133 h 585787"/>
              <a:gd name="connsiteX37" fmla="*/ 264223 w 514349"/>
              <a:gd name="connsiteY37" fmla="*/ 376238 h 585787"/>
              <a:gd name="connsiteX38" fmla="*/ 327470 w 514349"/>
              <a:gd name="connsiteY38" fmla="*/ 376238 h 585787"/>
              <a:gd name="connsiteX39" fmla="*/ 264223 w 514349"/>
              <a:gd name="connsiteY39" fmla="*/ 437674 h 585787"/>
              <a:gd name="connsiteX40" fmla="*/ 264223 w 514349"/>
              <a:gd name="connsiteY40" fmla="*/ 376238 h 585787"/>
              <a:gd name="connsiteX41" fmla="*/ 129254 w 514349"/>
              <a:gd name="connsiteY41" fmla="*/ 223838 h 585787"/>
              <a:gd name="connsiteX42" fmla="*/ 166878 w 514349"/>
              <a:gd name="connsiteY42" fmla="*/ 223838 h 585787"/>
              <a:gd name="connsiteX43" fmla="*/ 158591 w 514349"/>
              <a:gd name="connsiteY43" fmla="*/ 285845 h 585787"/>
              <a:gd name="connsiteX44" fmla="*/ 112109 w 514349"/>
              <a:gd name="connsiteY44" fmla="*/ 285845 h 585787"/>
              <a:gd name="connsiteX45" fmla="*/ 129254 w 514349"/>
              <a:gd name="connsiteY45" fmla="*/ 223838 h 585787"/>
              <a:gd name="connsiteX46" fmla="*/ 112109 w 514349"/>
              <a:gd name="connsiteY46" fmla="*/ 300133 h 585787"/>
              <a:gd name="connsiteX47" fmla="*/ 158591 w 514349"/>
              <a:gd name="connsiteY47" fmla="*/ 300133 h 585787"/>
              <a:gd name="connsiteX48" fmla="*/ 166878 w 514349"/>
              <a:gd name="connsiteY48" fmla="*/ 361950 h 585787"/>
              <a:gd name="connsiteX49" fmla="*/ 129159 w 514349"/>
              <a:gd name="connsiteY49" fmla="*/ 361950 h 585787"/>
              <a:gd name="connsiteX50" fmla="*/ 112014 w 514349"/>
              <a:gd name="connsiteY50" fmla="*/ 300133 h 585787"/>
              <a:gd name="connsiteX51" fmla="*/ 138208 w 514349"/>
              <a:gd name="connsiteY51" fmla="*/ 376238 h 585787"/>
              <a:gd name="connsiteX52" fmla="*/ 171355 w 514349"/>
              <a:gd name="connsiteY52" fmla="*/ 376238 h 585787"/>
              <a:gd name="connsiteX53" fmla="*/ 200216 w 514349"/>
              <a:gd name="connsiteY53" fmla="*/ 426625 h 585787"/>
              <a:gd name="connsiteX54" fmla="*/ 138208 w 514349"/>
              <a:gd name="connsiteY54" fmla="*/ 376238 h 585787"/>
              <a:gd name="connsiteX55" fmla="*/ 249936 w 514349"/>
              <a:gd name="connsiteY55" fmla="*/ 437674 h 585787"/>
              <a:gd name="connsiteX56" fmla="*/ 186690 w 514349"/>
              <a:gd name="connsiteY56" fmla="*/ 376238 h 585787"/>
              <a:gd name="connsiteX57" fmla="*/ 249936 w 514349"/>
              <a:gd name="connsiteY57" fmla="*/ 376238 h 585787"/>
              <a:gd name="connsiteX58" fmla="*/ 249936 w 514349"/>
              <a:gd name="connsiteY58" fmla="*/ 437674 h 585787"/>
              <a:gd name="connsiteX59" fmla="*/ 249936 w 514349"/>
              <a:gd name="connsiteY59" fmla="*/ 361950 h 585787"/>
              <a:gd name="connsiteX60" fmla="*/ 181927 w 514349"/>
              <a:gd name="connsiteY60" fmla="*/ 361950 h 585787"/>
              <a:gd name="connsiteX61" fmla="*/ 172974 w 514349"/>
              <a:gd name="connsiteY61" fmla="*/ 300133 h 585787"/>
              <a:gd name="connsiteX62" fmla="*/ 250031 w 514349"/>
              <a:gd name="connsiteY62" fmla="*/ 300133 h 585787"/>
              <a:gd name="connsiteX63" fmla="*/ 250031 w 514349"/>
              <a:gd name="connsiteY63" fmla="*/ 361950 h 585787"/>
              <a:gd name="connsiteX64" fmla="*/ 249936 w 514349"/>
              <a:gd name="connsiteY64" fmla="*/ 285845 h 585787"/>
              <a:gd name="connsiteX65" fmla="*/ 172879 w 514349"/>
              <a:gd name="connsiteY65" fmla="*/ 285845 h 585787"/>
              <a:gd name="connsiteX66" fmla="*/ 181927 w 514349"/>
              <a:gd name="connsiteY66" fmla="*/ 223838 h 585787"/>
              <a:gd name="connsiteX67" fmla="*/ 249936 w 514349"/>
              <a:gd name="connsiteY67" fmla="*/ 223838 h 585787"/>
              <a:gd name="connsiteX68" fmla="*/ 249936 w 514349"/>
              <a:gd name="connsiteY68" fmla="*/ 285845 h 585787"/>
              <a:gd name="connsiteX69" fmla="*/ 249936 w 514349"/>
              <a:gd name="connsiteY69" fmla="*/ 148209 h 585787"/>
              <a:gd name="connsiteX70" fmla="*/ 249936 w 514349"/>
              <a:gd name="connsiteY70" fmla="*/ 209550 h 585787"/>
              <a:gd name="connsiteX71" fmla="*/ 186690 w 514349"/>
              <a:gd name="connsiteY71" fmla="*/ 209550 h 585787"/>
              <a:gd name="connsiteX72" fmla="*/ 249936 w 514349"/>
              <a:gd name="connsiteY72" fmla="*/ 148209 h 585787"/>
              <a:gd name="connsiteX73" fmla="*/ 200216 w 514349"/>
              <a:gd name="connsiteY73" fmla="*/ 159258 h 585787"/>
              <a:gd name="connsiteX74" fmla="*/ 171355 w 514349"/>
              <a:gd name="connsiteY74" fmla="*/ 209550 h 585787"/>
              <a:gd name="connsiteX75" fmla="*/ 138303 w 514349"/>
              <a:gd name="connsiteY75" fmla="*/ 209550 h 585787"/>
              <a:gd name="connsiteX76" fmla="*/ 200216 w 514349"/>
              <a:gd name="connsiteY76" fmla="*/ 159258 h 585787"/>
              <a:gd name="connsiteX77" fmla="*/ 219075 w 514349"/>
              <a:gd name="connsiteY77" fmla="*/ 495300 h 585787"/>
              <a:gd name="connsiteX78" fmla="*/ 211931 w 514349"/>
              <a:gd name="connsiteY78" fmla="*/ 502444 h 585787"/>
              <a:gd name="connsiteX79" fmla="*/ 211931 w 514349"/>
              <a:gd name="connsiteY79" fmla="*/ 578644 h 585787"/>
              <a:gd name="connsiteX80" fmla="*/ 219075 w 514349"/>
              <a:gd name="connsiteY80" fmla="*/ 585788 h 585787"/>
              <a:gd name="connsiteX81" fmla="*/ 295275 w 514349"/>
              <a:gd name="connsiteY81" fmla="*/ 585788 h 585787"/>
              <a:gd name="connsiteX82" fmla="*/ 302419 w 514349"/>
              <a:gd name="connsiteY82" fmla="*/ 578644 h 585787"/>
              <a:gd name="connsiteX83" fmla="*/ 302419 w 514349"/>
              <a:gd name="connsiteY83" fmla="*/ 502444 h 585787"/>
              <a:gd name="connsiteX84" fmla="*/ 295275 w 514349"/>
              <a:gd name="connsiteY84" fmla="*/ 495300 h 585787"/>
              <a:gd name="connsiteX85" fmla="*/ 219075 w 514349"/>
              <a:gd name="connsiteY85" fmla="*/ 495300 h 585787"/>
              <a:gd name="connsiteX86" fmla="*/ 288131 w 514349"/>
              <a:gd name="connsiteY86" fmla="*/ 571500 h 585787"/>
              <a:gd name="connsiteX87" fmla="*/ 226219 w 514349"/>
              <a:gd name="connsiteY87" fmla="*/ 571500 h 585787"/>
              <a:gd name="connsiteX88" fmla="*/ 226219 w 514349"/>
              <a:gd name="connsiteY88" fmla="*/ 509588 h 585787"/>
              <a:gd name="connsiteX89" fmla="*/ 250031 w 514349"/>
              <a:gd name="connsiteY89" fmla="*/ 509588 h 585787"/>
              <a:gd name="connsiteX90" fmla="*/ 250031 w 514349"/>
              <a:gd name="connsiteY90" fmla="*/ 540544 h 585787"/>
              <a:gd name="connsiteX91" fmla="*/ 264319 w 514349"/>
              <a:gd name="connsiteY91" fmla="*/ 540544 h 585787"/>
              <a:gd name="connsiteX92" fmla="*/ 264319 w 514349"/>
              <a:gd name="connsiteY92" fmla="*/ 509588 h 585787"/>
              <a:gd name="connsiteX93" fmla="*/ 288131 w 514349"/>
              <a:gd name="connsiteY93" fmla="*/ 509588 h 585787"/>
              <a:gd name="connsiteX94" fmla="*/ 288131 w 514349"/>
              <a:gd name="connsiteY94" fmla="*/ 571500 h 585787"/>
              <a:gd name="connsiteX95" fmla="*/ 295275 w 514349"/>
              <a:gd name="connsiteY95" fmla="*/ 90488 h 585787"/>
              <a:gd name="connsiteX96" fmla="*/ 302419 w 514349"/>
              <a:gd name="connsiteY96" fmla="*/ 83344 h 585787"/>
              <a:gd name="connsiteX97" fmla="*/ 302419 w 514349"/>
              <a:gd name="connsiteY97" fmla="*/ 7144 h 585787"/>
              <a:gd name="connsiteX98" fmla="*/ 295275 w 514349"/>
              <a:gd name="connsiteY98" fmla="*/ 0 h 585787"/>
              <a:gd name="connsiteX99" fmla="*/ 219075 w 514349"/>
              <a:gd name="connsiteY99" fmla="*/ 0 h 585787"/>
              <a:gd name="connsiteX100" fmla="*/ 211931 w 514349"/>
              <a:gd name="connsiteY100" fmla="*/ 7144 h 585787"/>
              <a:gd name="connsiteX101" fmla="*/ 211931 w 514349"/>
              <a:gd name="connsiteY101" fmla="*/ 83344 h 585787"/>
              <a:gd name="connsiteX102" fmla="*/ 219075 w 514349"/>
              <a:gd name="connsiteY102" fmla="*/ 90488 h 585787"/>
              <a:gd name="connsiteX103" fmla="*/ 295275 w 514349"/>
              <a:gd name="connsiteY103" fmla="*/ 90488 h 585787"/>
              <a:gd name="connsiteX104" fmla="*/ 226219 w 514349"/>
              <a:gd name="connsiteY104" fmla="*/ 14288 h 585787"/>
              <a:gd name="connsiteX105" fmla="*/ 288131 w 514349"/>
              <a:gd name="connsiteY105" fmla="*/ 14288 h 585787"/>
              <a:gd name="connsiteX106" fmla="*/ 288131 w 514349"/>
              <a:gd name="connsiteY106" fmla="*/ 38100 h 585787"/>
              <a:gd name="connsiteX107" fmla="*/ 226219 w 514349"/>
              <a:gd name="connsiteY107" fmla="*/ 38100 h 585787"/>
              <a:gd name="connsiteX108" fmla="*/ 226219 w 514349"/>
              <a:gd name="connsiteY108" fmla="*/ 14288 h 585787"/>
              <a:gd name="connsiteX109" fmla="*/ 226219 w 514349"/>
              <a:gd name="connsiteY109" fmla="*/ 52388 h 585787"/>
              <a:gd name="connsiteX110" fmla="*/ 288131 w 514349"/>
              <a:gd name="connsiteY110" fmla="*/ 52388 h 585787"/>
              <a:gd name="connsiteX111" fmla="*/ 288131 w 514349"/>
              <a:gd name="connsiteY111" fmla="*/ 76200 h 585787"/>
              <a:gd name="connsiteX112" fmla="*/ 226219 w 514349"/>
              <a:gd name="connsiteY112" fmla="*/ 76200 h 585787"/>
              <a:gd name="connsiteX113" fmla="*/ 226219 w 514349"/>
              <a:gd name="connsiteY113" fmla="*/ 52388 h 585787"/>
              <a:gd name="connsiteX114" fmla="*/ 161925 w 514349"/>
              <a:gd name="connsiteY114" fmla="*/ 73819 h 585787"/>
              <a:gd name="connsiteX115" fmla="*/ 152400 w 514349"/>
              <a:gd name="connsiteY115" fmla="*/ 64294 h 585787"/>
              <a:gd name="connsiteX116" fmla="*/ 161925 w 514349"/>
              <a:gd name="connsiteY116" fmla="*/ 54769 h 585787"/>
              <a:gd name="connsiteX117" fmla="*/ 171450 w 514349"/>
              <a:gd name="connsiteY117" fmla="*/ 64294 h 585787"/>
              <a:gd name="connsiteX118" fmla="*/ 161925 w 514349"/>
              <a:gd name="connsiteY118" fmla="*/ 73819 h 585787"/>
              <a:gd name="connsiteX119" fmla="*/ 352425 w 514349"/>
              <a:gd name="connsiteY119" fmla="*/ 73819 h 585787"/>
              <a:gd name="connsiteX120" fmla="*/ 342900 w 514349"/>
              <a:gd name="connsiteY120" fmla="*/ 64294 h 585787"/>
              <a:gd name="connsiteX121" fmla="*/ 352425 w 514349"/>
              <a:gd name="connsiteY121" fmla="*/ 54769 h 585787"/>
              <a:gd name="connsiteX122" fmla="*/ 361950 w 514349"/>
              <a:gd name="connsiteY122" fmla="*/ 64294 h 585787"/>
              <a:gd name="connsiteX123" fmla="*/ 352425 w 514349"/>
              <a:gd name="connsiteY123" fmla="*/ 73819 h 585787"/>
              <a:gd name="connsiteX124" fmla="*/ 76200 w 514349"/>
              <a:gd name="connsiteY124" fmla="*/ 121444 h 585787"/>
              <a:gd name="connsiteX125" fmla="*/ 85725 w 514349"/>
              <a:gd name="connsiteY125" fmla="*/ 111919 h 585787"/>
              <a:gd name="connsiteX126" fmla="*/ 95250 w 514349"/>
              <a:gd name="connsiteY126" fmla="*/ 121444 h 585787"/>
              <a:gd name="connsiteX127" fmla="*/ 85725 w 514349"/>
              <a:gd name="connsiteY127" fmla="*/ 130969 h 585787"/>
              <a:gd name="connsiteX128" fmla="*/ 76200 w 514349"/>
              <a:gd name="connsiteY128" fmla="*/ 121444 h 585787"/>
              <a:gd name="connsiteX129" fmla="*/ 19050 w 514349"/>
              <a:gd name="connsiteY129" fmla="*/ 197644 h 585787"/>
              <a:gd name="connsiteX130" fmla="*/ 28575 w 514349"/>
              <a:gd name="connsiteY130" fmla="*/ 188119 h 585787"/>
              <a:gd name="connsiteX131" fmla="*/ 38100 w 514349"/>
              <a:gd name="connsiteY131" fmla="*/ 197644 h 585787"/>
              <a:gd name="connsiteX132" fmla="*/ 28575 w 514349"/>
              <a:gd name="connsiteY132" fmla="*/ 207169 h 585787"/>
              <a:gd name="connsiteX133" fmla="*/ 19050 w 514349"/>
              <a:gd name="connsiteY133" fmla="*/ 197644 h 585787"/>
              <a:gd name="connsiteX134" fmla="*/ 495300 w 514349"/>
              <a:gd name="connsiteY134" fmla="*/ 197644 h 585787"/>
              <a:gd name="connsiteX135" fmla="*/ 485775 w 514349"/>
              <a:gd name="connsiteY135" fmla="*/ 207169 h 585787"/>
              <a:gd name="connsiteX136" fmla="*/ 476250 w 514349"/>
              <a:gd name="connsiteY136" fmla="*/ 197644 h 585787"/>
              <a:gd name="connsiteX137" fmla="*/ 485775 w 514349"/>
              <a:gd name="connsiteY137" fmla="*/ 188119 h 585787"/>
              <a:gd name="connsiteX138" fmla="*/ 495300 w 514349"/>
              <a:gd name="connsiteY138" fmla="*/ 197644 h 585787"/>
              <a:gd name="connsiteX139" fmla="*/ 19050 w 514349"/>
              <a:gd name="connsiteY139" fmla="*/ 292894 h 585787"/>
              <a:gd name="connsiteX140" fmla="*/ 9525 w 514349"/>
              <a:gd name="connsiteY140" fmla="*/ 302419 h 585787"/>
              <a:gd name="connsiteX141" fmla="*/ 0 w 514349"/>
              <a:gd name="connsiteY141" fmla="*/ 292894 h 585787"/>
              <a:gd name="connsiteX142" fmla="*/ 9525 w 514349"/>
              <a:gd name="connsiteY142" fmla="*/ 283369 h 585787"/>
              <a:gd name="connsiteX143" fmla="*/ 19050 w 514349"/>
              <a:gd name="connsiteY143" fmla="*/ 292894 h 585787"/>
              <a:gd name="connsiteX144" fmla="*/ 19050 w 514349"/>
              <a:gd name="connsiteY144" fmla="*/ 388144 h 585787"/>
              <a:gd name="connsiteX145" fmla="*/ 28575 w 514349"/>
              <a:gd name="connsiteY145" fmla="*/ 378619 h 585787"/>
              <a:gd name="connsiteX146" fmla="*/ 38100 w 514349"/>
              <a:gd name="connsiteY146" fmla="*/ 388144 h 585787"/>
              <a:gd name="connsiteX147" fmla="*/ 28575 w 514349"/>
              <a:gd name="connsiteY147" fmla="*/ 397669 h 585787"/>
              <a:gd name="connsiteX148" fmla="*/ 19050 w 514349"/>
              <a:gd name="connsiteY148" fmla="*/ 388144 h 585787"/>
              <a:gd name="connsiteX149" fmla="*/ 76200 w 514349"/>
              <a:gd name="connsiteY149" fmla="*/ 464344 h 585787"/>
              <a:gd name="connsiteX150" fmla="*/ 85725 w 514349"/>
              <a:gd name="connsiteY150" fmla="*/ 454819 h 585787"/>
              <a:gd name="connsiteX151" fmla="*/ 95250 w 514349"/>
              <a:gd name="connsiteY151" fmla="*/ 464344 h 585787"/>
              <a:gd name="connsiteX152" fmla="*/ 85725 w 514349"/>
              <a:gd name="connsiteY152" fmla="*/ 473869 h 585787"/>
              <a:gd name="connsiteX153" fmla="*/ 76200 w 514349"/>
              <a:gd name="connsiteY153" fmla="*/ 464344 h 585787"/>
              <a:gd name="connsiteX154" fmla="*/ 161925 w 514349"/>
              <a:gd name="connsiteY154" fmla="*/ 511969 h 585787"/>
              <a:gd name="connsiteX155" fmla="*/ 171450 w 514349"/>
              <a:gd name="connsiteY155" fmla="*/ 521494 h 585787"/>
              <a:gd name="connsiteX156" fmla="*/ 161925 w 514349"/>
              <a:gd name="connsiteY156" fmla="*/ 531019 h 585787"/>
              <a:gd name="connsiteX157" fmla="*/ 152400 w 514349"/>
              <a:gd name="connsiteY157" fmla="*/ 521494 h 585787"/>
              <a:gd name="connsiteX158" fmla="*/ 161925 w 514349"/>
              <a:gd name="connsiteY158" fmla="*/ 511969 h 585787"/>
              <a:gd name="connsiteX159" fmla="*/ 352425 w 514349"/>
              <a:gd name="connsiteY159" fmla="*/ 511969 h 585787"/>
              <a:gd name="connsiteX160" fmla="*/ 361950 w 514349"/>
              <a:gd name="connsiteY160" fmla="*/ 521494 h 585787"/>
              <a:gd name="connsiteX161" fmla="*/ 352425 w 514349"/>
              <a:gd name="connsiteY161" fmla="*/ 531019 h 585787"/>
              <a:gd name="connsiteX162" fmla="*/ 342900 w 514349"/>
              <a:gd name="connsiteY162" fmla="*/ 521494 h 585787"/>
              <a:gd name="connsiteX163" fmla="*/ 352425 w 514349"/>
              <a:gd name="connsiteY163" fmla="*/ 511969 h 585787"/>
              <a:gd name="connsiteX164" fmla="*/ 419100 w 514349"/>
              <a:gd name="connsiteY164" fmla="*/ 464344 h 585787"/>
              <a:gd name="connsiteX165" fmla="*/ 428625 w 514349"/>
              <a:gd name="connsiteY165" fmla="*/ 454819 h 585787"/>
              <a:gd name="connsiteX166" fmla="*/ 438150 w 514349"/>
              <a:gd name="connsiteY166" fmla="*/ 464344 h 585787"/>
              <a:gd name="connsiteX167" fmla="*/ 428625 w 514349"/>
              <a:gd name="connsiteY167" fmla="*/ 473869 h 585787"/>
              <a:gd name="connsiteX168" fmla="*/ 419100 w 514349"/>
              <a:gd name="connsiteY168" fmla="*/ 464344 h 585787"/>
              <a:gd name="connsiteX169" fmla="*/ 476250 w 514349"/>
              <a:gd name="connsiteY169" fmla="*/ 388144 h 585787"/>
              <a:gd name="connsiteX170" fmla="*/ 485775 w 514349"/>
              <a:gd name="connsiteY170" fmla="*/ 378619 h 585787"/>
              <a:gd name="connsiteX171" fmla="*/ 495300 w 514349"/>
              <a:gd name="connsiteY171" fmla="*/ 388144 h 585787"/>
              <a:gd name="connsiteX172" fmla="*/ 485775 w 514349"/>
              <a:gd name="connsiteY172" fmla="*/ 397669 h 585787"/>
              <a:gd name="connsiteX173" fmla="*/ 476250 w 514349"/>
              <a:gd name="connsiteY173" fmla="*/ 388144 h 585787"/>
              <a:gd name="connsiteX174" fmla="*/ 495300 w 514349"/>
              <a:gd name="connsiteY174" fmla="*/ 292989 h 585787"/>
              <a:gd name="connsiteX175" fmla="*/ 504825 w 514349"/>
              <a:gd name="connsiteY175" fmla="*/ 283464 h 585787"/>
              <a:gd name="connsiteX176" fmla="*/ 514350 w 514349"/>
              <a:gd name="connsiteY176" fmla="*/ 292989 h 585787"/>
              <a:gd name="connsiteX177" fmla="*/ 504825 w 514349"/>
              <a:gd name="connsiteY177" fmla="*/ 302514 h 585787"/>
              <a:gd name="connsiteX178" fmla="*/ 495300 w 514349"/>
              <a:gd name="connsiteY178" fmla="*/ 292989 h 585787"/>
              <a:gd name="connsiteX179" fmla="*/ 419100 w 514349"/>
              <a:gd name="connsiteY179" fmla="*/ 121444 h 585787"/>
              <a:gd name="connsiteX180" fmla="*/ 428625 w 514349"/>
              <a:gd name="connsiteY180" fmla="*/ 111919 h 585787"/>
              <a:gd name="connsiteX181" fmla="*/ 438150 w 514349"/>
              <a:gd name="connsiteY181" fmla="*/ 121444 h 585787"/>
              <a:gd name="connsiteX182" fmla="*/ 428625 w 514349"/>
              <a:gd name="connsiteY182" fmla="*/ 130969 h 585787"/>
              <a:gd name="connsiteX183" fmla="*/ 419100 w 514349"/>
              <a:gd name="connsiteY183" fmla="*/ 121444 h 58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514349" h="585787">
                <a:moveTo>
                  <a:pt x="97345" y="292989"/>
                </a:moveTo>
                <a:cubicBezTo>
                  <a:pt x="97345" y="381000"/>
                  <a:pt x="168974" y="452533"/>
                  <a:pt x="256985" y="452533"/>
                </a:cubicBezTo>
                <a:cubicBezTo>
                  <a:pt x="344996" y="452533"/>
                  <a:pt x="416528" y="380905"/>
                  <a:pt x="416528" y="292989"/>
                </a:cubicBezTo>
                <a:cubicBezTo>
                  <a:pt x="416528" y="205073"/>
                  <a:pt x="344900" y="133350"/>
                  <a:pt x="256985" y="133350"/>
                </a:cubicBezTo>
                <a:cubicBezTo>
                  <a:pt x="169069" y="133350"/>
                  <a:pt x="97345" y="204978"/>
                  <a:pt x="97345" y="292989"/>
                </a:cubicBezTo>
                <a:close/>
                <a:moveTo>
                  <a:pt x="313849" y="426625"/>
                </a:moveTo>
                <a:cubicBezTo>
                  <a:pt x="325850" y="413861"/>
                  <a:pt x="335661" y="396716"/>
                  <a:pt x="342710" y="376238"/>
                </a:cubicBezTo>
                <a:lnTo>
                  <a:pt x="375761" y="376238"/>
                </a:lnTo>
                <a:cubicBezTo>
                  <a:pt x="360236" y="398336"/>
                  <a:pt x="338804" y="415957"/>
                  <a:pt x="313754" y="426625"/>
                </a:cubicBezTo>
                <a:close/>
                <a:moveTo>
                  <a:pt x="384810" y="361950"/>
                </a:moveTo>
                <a:lnTo>
                  <a:pt x="347091" y="361950"/>
                </a:lnTo>
                <a:cubicBezTo>
                  <a:pt x="352044" y="343472"/>
                  <a:pt x="354901" y="322612"/>
                  <a:pt x="355378" y="300133"/>
                </a:cubicBezTo>
                <a:lnTo>
                  <a:pt x="401860" y="300133"/>
                </a:lnTo>
                <a:cubicBezTo>
                  <a:pt x="400812" y="322421"/>
                  <a:pt x="394811" y="343472"/>
                  <a:pt x="384715" y="361950"/>
                </a:cubicBezTo>
                <a:close/>
                <a:moveTo>
                  <a:pt x="401955" y="285845"/>
                </a:moveTo>
                <a:lnTo>
                  <a:pt x="355473" y="285845"/>
                </a:lnTo>
                <a:cubicBezTo>
                  <a:pt x="354997" y="263271"/>
                  <a:pt x="352139" y="242411"/>
                  <a:pt x="347186" y="223838"/>
                </a:cubicBezTo>
                <a:lnTo>
                  <a:pt x="384810" y="223838"/>
                </a:lnTo>
                <a:cubicBezTo>
                  <a:pt x="394907" y="242411"/>
                  <a:pt x="400907" y="263462"/>
                  <a:pt x="401955" y="285845"/>
                </a:cubicBezTo>
                <a:close/>
                <a:moveTo>
                  <a:pt x="375857" y="209550"/>
                </a:moveTo>
                <a:lnTo>
                  <a:pt x="342805" y="209550"/>
                </a:lnTo>
                <a:cubicBezTo>
                  <a:pt x="335756" y="189167"/>
                  <a:pt x="325946" y="172022"/>
                  <a:pt x="313944" y="159258"/>
                </a:cubicBezTo>
                <a:cubicBezTo>
                  <a:pt x="338995" y="169926"/>
                  <a:pt x="360331" y="187547"/>
                  <a:pt x="375857" y="209550"/>
                </a:cubicBezTo>
                <a:close/>
                <a:moveTo>
                  <a:pt x="264223" y="148209"/>
                </a:moveTo>
                <a:cubicBezTo>
                  <a:pt x="291465" y="151638"/>
                  <a:pt x="313944" y="174403"/>
                  <a:pt x="327470" y="209550"/>
                </a:cubicBezTo>
                <a:lnTo>
                  <a:pt x="264223" y="209550"/>
                </a:lnTo>
                <a:lnTo>
                  <a:pt x="264223" y="148209"/>
                </a:lnTo>
                <a:close/>
                <a:moveTo>
                  <a:pt x="264223" y="223838"/>
                </a:moveTo>
                <a:lnTo>
                  <a:pt x="332232" y="223838"/>
                </a:lnTo>
                <a:cubicBezTo>
                  <a:pt x="337566" y="242125"/>
                  <a:pt x="340709" y="263081"/>
                  <a:pt x="341281" y="285845"/>
                </a:cubicBezTo>
                <a:lnTo>
                  <a:pt x="264223" y="285845"/>
                </a:lnTo>
                <a:lnTo>
                  <a:pt x="264223" y="223838"/>
                </a:lnTo>
                <a:close/>
                <a:moveTo>
                  <a:pt x="264223" y="300133"/>
                </a:moveTo>
                <a:lnTo>
                  <a:pt x="341281" y="300133"/>
                </a:lnTo>
                <a:cubicBezTo>
                  <a:pt x="340709" y="322802"/>
                  <a:pt x="337566" y="343757"/>
                  <a:pt x="332327" y="361950"/>
                </a:cubicBezTo>
                <a:lnTo>
                  <a:pt x="264319" y="361950"/>
                </a:lnTo>
                <a:lnTo>
                  <a:pt x="264319" y="300133"/>
                </a:lnTo>
                <a:close/>
                <a:moveTo>
                  <a:pt x="264223" y="376238"/>
                </a:moveTo>
                <a:lnTo>
                  <a:pt x="327470" y="376238"/>
                </a:lnTo>
                <a:cubicBezTo>
                  <a:pt x="313944" y="411480"/>
                  <a:pt x="291465" y="434245"/>
                  <a:pt x="264223" y="437674"/>
                </a:cubicBezTo>
                <a:lnTo>
                  <a:pt x="264223" y="376238"/>
                </a:lnTo>
                <a:close/>
                <a:moveTo>
                  <a:pt x="129254" y="223838"/>
                </a:moveTo>
                <a:lnTo>
                  <a:pt x="166878" y="223838"/>
                </a:lnTo>
                <a:cubicBezTo>
                  <a:pt x="161925" y="242411"/>
                  <a:pt x="159067" y="263176"/>
                  <a:pt x="158591" y="285845"/>
                </a:cubicBezTo>
                <a:lnTo>
                  <a:pt x="112109" y="285845"/>
                </a:lnTo>
                <a:cubicBezTo>
                  <a:pt x="113157" y="263557"/>
                  <a:pt x="119158" y="242506"/>
                  <a:pt x="129254" y="223838"/>
                </a:cubicBezTo>
                <a:close/>
                <a:moveTo>
                  <a:pt x="112109" y="300133"/>
                </a:moveTo>
                <a:lnTo>
                  <a:pt x="158591" y="300133"/>
                </a:lnTo>
                <a:cubicBezTo>
                  <a:pt x="159067" y="322707"/>
                  <a:pt x="161925" y="343472"/>
                  <a:pt x="166878" y="361950"/>
                </a:cubicBezTo>
                <a:lnTo>
                  <a:pt x="129159" y="361950"/>
                </a:lnTo>
                <a:cubicBezTo>
                  <a:pt x="119063" y="343376"/>
                  <a:pt x="113157" y="322326"/>
                  <a:pt x="112014" y="300133"/>
                </a:cubicBezTo>
                <a:close/>
                <a:moveTo>
                  <a:pt x="138208" y="376238"/>
                </a:moveTo>
                <a:lnTo>
                  <a:pt x="171355" y="376238"/>
                </a:lnTo>
                <a:cubicBezTo>
                  <a:pt x="178499" y="396716"/>
                  <a:pt x="188214" y="413861"/>
                  <a:pt x="200216" y="426625"/>
                </a:cubicBezTo>
                <a:cubicBezTo>
                  <a:pt x="175165" y="415957"/>
                  <a:pt x="153734" y="398336"/>
                  <a:pt x="138208" y="376238"/>
                </a:cubicBezTo>
                <a:close/>
                <a:moveTo>
                  <a:pt x="249936" y="437674"/>
                </a:moveTo>
                <a:cubicBezTo>
                  <a:pt x="222695" y="434245"/>
                  <a:pt x="200216" y="411480"/>
                  <a:pt x="186690" y="376238"/>
                </a:cubicBezTo>
                <a:lnTo>
                  <a:pt x="249936" y="376238"/>
                </a:lnTo>
                <a:lnTo>
                  <a:pt x="249936" y="437674"/>
                </a:lnTo>
                <a:close/>
                <a:moveTo>
                  <a:pt x="249936" y="361950"/>
                </a:moveTo>
                <a:lnTo>
                  <a:pt x="181927" y="361950"/>
                </a:lnTo>
                <a:cubicBezTo>
                  <a:pt x="176593" y="343662"/>
                  <a:pt x="173450" y="322802"/>
                  <a:pt x="172974" y="300133"/>
                </a:cubicBezTo>
                <a:lnTo>
                  <a:pt x="250031" y="300133"/>
                </a:lnTo>
                <a:lnTo>
                  <a:pt x="250031" y="361950"/>
                </a:lnTo>
                <a:close/>
                <a:moveTo>
                  <a:pt x="249936" y="285845"/>
                </a:moveTo>
                <a:lnTo>
                  <a:pt x="172879" y="285845"/>
                </a:lnTo>
                <a:cubicBezTo>
                  <a:pt x="173450" y="263081"/>
                  <a:pt x="176593" y="242221"/>
                  <a:pt x="181927" y="223838"/>
                </a:cubicBezTo>
                <a:lnTo>
                  <a:pt x="249936" y="223838"/>
                </a:lnTo>
                <a:lnTo>
                  <a:pt x="249936" y="285845"/>
                </a:lnTo>
                <a:close/>
                <a:moveTo>
                  <a:pt x="249936" y="148209"/>
                </a:moveTo>
                <a:lnTo>
                  <a:pt x="249936" y="209550"/>
                </a:lnTo>
                <a:lnTo>
                  <a:pt x="186690" y="209550"/>
                </a:lnTo>
                <a:cubicBezTo>
                  <a:pt x="200216" y="174403"/>
                  <a:pt x="222695" y="151638"/>
                  <a:pt x="249936" y="148209"/>
                </a:cubicBezTo>
                <a:close/>
                <a:moveTo>
                  <a:pt x="200216" y="159258"/>
                </a:moveTo>
                <a:cubicBezTo>
                  <a:pt x="188214" y="172022"/>
                  <a:pt x="178403" y="189071"/>
                  <a:pt x="171355" y="209550"/>
                </a:cubicBezTo>
                <a:lnTo>
                  <a:pt x="138303" y="209550"/>
                </a:lnTo>
                <a:cubicBezTo>
                  <a:pt x="153829" y="187547"/>
                  <a:pt x="175165" y="169926"/>
                  <a:pt x="200216" y="159258"/>
                </a:cubicBezTo>
                <a:close/>
                <a:moveTo>
                  <a:pt x="219075" y="495300"/>
                </a:moveTo>
                <a:cubicBezTo>
                  <a:pt x="215170" y="495300"/>
                  <a:pt x="211931" y="498539"/>
                  <a:pt x="211931" y="502444"/>
                </a:cubicBezTo>
                <a:lnTo>
                  <a:pt x="211931" y="578644"/>
                </a:lnTo>
                <a:cubicBezTo>
                  <a:pt x="211931" y="582549"/>
                  <a:pt x="215170" y="585788"/>
                  <a:pt x="219075" y="585788"/>
                </a:cubicBezTo>
                <a:lnTo>
                  <a:pt x="295275" y="585788"/>
                </a:lnTo>
                <a:cubicBezTo>
                  <a:pt x="299180" y="585788"/>
                  <a:pt x="302419" y="582549"/>
                  <a:pt x="302419" y="578644"/>
                </a:cubicBezTo>
                <a:lnTo>
                  <a:pt x="302419" y="502444"/>
                </a:lnTo>
                <a:cubicBezTo>
                  <a:pt x="302419" y="498539"/>
                  <a:pt x="299180" y="495300"/>
                  <a:pt x="295275" y="495300"/>
                </a:cubicBezTo>
                <a:lnTo>
                  <a:pt x="219075" y="495300"/>
                </a:lnTo>
                <a:close/>
                <a:moveTo>
                  <a:pt x="288131" y="571500"/>
                </a:moveTo>
                <a:lnTo>
                  <a:pt x="226219" y="571500"/>
                </a:lnTo>
                <a:lnTo>
                  <a:pt x="226219" y="509588"/>
                </a:lnTo>
                <a:lnTo>
                  <a:pt x="250031" y="509588"/>
                </a:lnTo>
                <a:lnTo>
                  <a:pt x="250031" y="540544"/>
                </a:lnTo>
                <a:lnTo>
                  <a:pt x="264319" y="540544"/>
                </a:lnTo>
                <a:lnTo>
                  <a:pt x="264319" y="509588"/>
                </a:lnTo>
                <a:lnTo>
                  <a:pt x="288131" y="509588"/>
                </a:lnTo>
                <a:lnTo>
                  <a:pt x="288131" y="571500"/>
                </a:lnTo>
                <a:close/>
                <a:moveTo>
                  <a:pt x="295275" y="90488"/>
                </a:moveTo>
                <a:cubicBezTo>
                  <a:pt x="299180" y="90488"/>
                  <a:pt x="302419" y="87249"/>
                  <a:pt x="302419" y="83344"/>
                </a:cubicBezTo>
                <a:lnTo>
                  <a:pt x="302419" y="7144"/>
                </a:lnTo>
                <a:cubicBezTo>
                  <a:pt x="302419" y="3239"/>
                  <a:pt x="299180" y="0"/>
                  <a:pt x="295275" y="0"/>
                </a:cubicBezTo>
                <a:lnTo>
                  <a:pt x="219075" y="0"/>
                </a:lnTo>
                <a:cubicBezTo>
                  <a:pt x="215170" y="0"/>
                  <a:pt x="211931" y="3239"/>
                  <a:pt x="211931" y="7144"/>
                </a:cubicBezTo>
                <a:lnTo>
                  <a:pt x="211931" y="83344"/>
                </a:lnTo>
                <a:cubicBezTo>
                  <a:pt x="211931" y="87249"/>
                  <a:pt x="215170" y="90488"/>
                  <a:pt x="219075" y="90488"/>
                </a:cubicBezTo>
                <a:lnTo>
                  <a:pt x="295275" y="90488"/>
                </a:lnTo>
                <a:close/>
                <a:moveTo>
                  <a:pt x="226219" y="14288"/>
                </a:moveTo>
                <a:lnTo>
                  <a:pt x="288131" y="14288"/>
                </a:lnTo>
                <a:lnTo>
                  <a:pt x="288131" y="38100"/>
                </a:lnTo>
                <a:lnTo>
                  <a:pt x="226219" y="38100"/>
                </a:lnTo>
                <a:lnTo>
                  <a:pt x="226219" y="14288"/>
                </a:lnTo>
                <a:close/>
                <a:moveTo>
                  <a:pt x="226219" y="52388"/>
                </a:moveTo>
                <a:lnTo>
                  <a:pt x="288131" y="52388"/>
                </a:lnTo>
                <a:lnTo>
                  <a:pt x="288131" y="76200"/>
                </a:lnTo>
                <a:lnTo>
                  <a:pt x="226219" y="76200"/>
                </a:lnTo>
                <a:lnTo>
                  <a:pt x="226219" y="52388"/>
                </a:lnTo>
                <a:close/>
                <a:moveTo>
                  <a:pt x="161925" y="73819"/>
                </a:moveTo>
                <a:cubicBezTo>
                  <a:pt x="156686" y="73819"/>
                  <a:pt x="152400" y="69532"/>
                  <a:pt x="152400" y="64294"/>
                </a:cubicBezTo>
                <a:cubicBezTo>
                  <a:pt x="152400" y="59055"/>
                  <a:pt x="156686" y="54769"/>
                  <a:pt x="161925" y="54769"/>
                </a:cubicBezTo>
                <a:cubicBezTo>
                  <a:pt x="167164" y="54769"/>
                  <a:pt x="171450" y="59055"/>
                  <a:pt x="171450" y="64294"/>
                </a:cubicBezTo>
                <a:cubicBezTo>
                  <a:pt x="171450" y="69532"/>
                  <a:pt x="167164" y="73819"/>
                  <a:pt x="161925" y="73819"/>
                </a:cubicBezTo>
                <a:close/>
                <a:moveTo>
                  <a:pt x="352425" y="73819"/>
                </a:moveTo>
                <a:cubicBezTo>
                  <a:pt x="347186" y="73819"/>
                  <a:pt x="342900" y="69532"/>
                  <a:pt x="342900" y="64294"/>
                </a:cubicBezTo>
                <a:cubicBezTo>
                  <a:pt x="342900" y="59055"/>
                  <a:pt x="347186" y="54769"/>
                  <a:pt x="352425" y="54769"/>
                </a:cubicBezTo>
                <a:cubicBezTo>
                  <a:pt x="357664" y="54769"/>
                  <a:pt x="361950" y="59055"/>
                  <a:pt x="361950" y="64294"/>
                </a:cubicBezTo>
                <a:cubicBezTo>
                  <a:pt x="361950" y="69532"/>
                  <a:pt x="357664" y="73819"/>
                  <a:pt x="352425" y="73819"/>
                </a:cubicBezTo>
                <a:close/>
                <a:moveTo>
                  <a:pt x="76200" y="121444"/>
                </a:moveTo>
                <a:cubicBezTo>
                  <a:pt x="76200" y="116205"/>
                  <a:pt x="80486" y="111919"/>
                  <a:pt x="85725" y="111919"/>
                </a:cubicBezTo>
                <a:cubicBezTo>
                  <a:pt x="90964" y="111919"/>
                  <a:pt x="95250" y="116205"/>
                  <a:pt x="95250" y="121444"/>
                </a:cubicBezTo>
                <a:cubicBezTo>
                  <a:pt x="95250" y="126682"/>
                  <a:pt x="90964" y="130969"/>
                  <a:pt x="85725" y="130969"/>
                </a:cubicBezTo>
                <a:cubicBezTo>
                  <a:pt x="80486" y="130969"/>
                  <a:pt x="76200" y="126682"/>
                  <a:pt x="76200" y="121444"/>
                </a:cubicBezTo>
                <a:close/>
                <a:moveTo>
                  <a:pt x="19050" y="197644"/>
                </a:moveTo>
                <a:cubicBezTo>
                  <a:pt x="19050" y="192405"/>
                  <a:pt x="23336" y="188119"/>
                  <a:pt x="28575" y="188119"/>
                </a:cubicBezTo>
                <a:cubicBezTo>
                  <a:pt x="33814" y="188119"/>
                  <a:pt x="38100" y="192405"/>
                  <a:pt x="38100" y="197644"/>
                </a:cubicBezTo>
                <a:cubicBezTo>
                  <a:pt x="38100" y="202883"/>
                  <a:pt x="33814" y="207169"/>
                  <a:pt x="28575" y="207169"/>
                </a:cubicBezTo>
                <a:cubicBezTo>
                  <a:pt x="23336" y="207169"/>
                  <a:pt x="19050" y="202883"/>
                  <a:pt x="19050" y="197644"/>
                </a:cubicBezTo>
                <a:close/>
                <a:moveTo>
                  <a:pt x="495300" y="197644"/>
                </a:moveTo>
                <a:cubicBezTo>
                  <a:pt x="495300" y="202883"/>
                  <a:pt x="491014" y="207169"/>
                  <a:pt x="485775" y="207169"/>
                </a:cubicBezTo>
                <a:cubicBezTo>
                  <a:pt x="480536" y="207169"/>
                  <a:pt x="476250" y="202883"/>
                  <a:pt x="476250" y="197644"/>
                </a:cubicBezTo>
                <a:cubicBezTo>
                  <a:pt x="476250" y="192405"/>
                  <a:pt x="480536" y="188119"/>
                  <a:pt x="485775" y="188119"/>
                </a:cubicBezTo>
                <a:cubicBezTo>
                  <a:pt x="491014" y="188119"/>
                  <a:pt x="495300" y="192405"/>
                  <a:pt x="495300" y="197644"/>
                </a:cubicBezTo>
                <a:close/>
                <a:moveTo>
                  <a:pt x="19050" y="292894"/>
                </a:moveTo>
                <a:cubicBezTo>
                  <a:pt x="19050" y="298133"/>
                  <a:pt x="14764" y="302419"/>
                  <a:pt x="9525" y="302419"/>
                </a:cubicBezTo>
                <a:cubicBezTo>
                  <a:pt x="4286" y="302419"/>
                  <a:pt x="0" y="298133"/>
                  <a:pt x="0" y="292894"/>
                </a:cubicBezTo>
                <a:cubicBezTo>
                  <a:pt x="0" y="287655"/>
                  <a:pt x="4286" y="283369"/>
                  <a:pt x="9525" y="283369"/>
                </a:cubicBezTo>
                <a:cubicBezTo>
                  <a:pt x="14764" y="283369"/>
                  <a:pt x="19050" y="287655"/>
                  <a:pt x="19050" y="292894"/>
                </a:cubicBezTo>
                <a:close/>
                <a:moveTo>
                  <a:pt x="19050" y="388144"/>
                </a:moveTo>
                <a:cubicBezTo>
                  <a:pt x="19050" y="382905"/>
                  <a:pt x="23336" y="378619"/>
                  <a:pt x="28575" y="378619"/>
                </a:cubicBezTo>
                <a:cubicBezTo>
                  <a:pt x="33814" y="378619"/>
                  <a:pt x="38100" y="382905"/>
                  <a:pt x="38100" y="388144"/>
                </a:cubicBezTo>
                <a:cubicBezTo>
                  <a:pt x="38100" y="393383"/>
                  <a:pt x="33814" y="397669"/>
                  <a:pt x="28575" y="397669"/>
                </a:cubicBezTo>
                <a:cubicBezTo>
                  <a:pt x="23336" y="397669"/>
                  <a:pt x="19050" y="393383"/>
                  <a:pt x="19050" y="388144"/>
                </a:cubicBezTo>
                <a:close/>
                <a:moveTo>
                  <a:pt x="76200" y="464344"/>
                </a:moveTo>
                <a:cubicBezTo>
                  <a:pt x="76200" y="459105"/>
                  <a:pt x="80486" y="454819"/>
                  <a:pt x="85725" y="454819"/>
                </a:cubicBezTo>
                <a:cubicBezTo>
                  <a:pt x="90964" y="454819"/>
                  <a:pt x="95250" y="459105"/>
                  <a:pt x="95250" y="464344"/>
                </a:cubicBezTo>
                <a:cubicBezTo>
                  <a:pt x="95250" y="469583"/>
                  <a:pt x="90964" y="473869"/>
                  <a:pt x="85725" y="473869"/>
                </a:cubicBezTo>
                <a:cubicBezTo>
                  <a:pt x="80486" y="473869"/>
                  <a:pt x="76200" y="469583"/>
                  <a:pt x="76200" y="464344"/>
                </a:cubicBezTo>
                <a:close/>
                <a:moveTo>
                  <a:pt x="161925" y="511969"/>
                </a:moveTo>
                <a:cubicBezTo>
                  <a:pt x="167164" y="511969"/>
                  <a:pt x="171450" y="516255"/>
                  <a:pt x="171450" y="521494"/>
                </a:cubicBezTo>
                <a:cubicBezTo>
                  <a:pt x="171450" y="526733"/>
                  <a:pt x="167164" y="531019"/>
                  <a:pt x="161925" y="531019"/>
                </a:cubicBezTo>
                <a:cubicBezTo>
                  <a:pt x="156686" y="531019"/>
                  <a:pt x="152400" y="526733"/>
                  <a:pt x="152400" y="521494"/>
                </a:cubicBezTo>
                <a:cubicBezTo>
                  <a:pt x="152400" y="516255"/>
                  <a:pt x="156686" y="511969"/>
                  <a:pt x="161925" y="511969"/>
                </a:cubicBezTo>
                <a:close/>
                <a:moveTo>
                  <a:pt x="352425" y="511969"/>
                </a:moveTo>
                <a:cubicBezTo>
                  <a:pt x="357664" y="511969"/>
                  <a:pt x="361950" y="516255"/>
                  <a:pt x="361950" y="521494"/>
                </a:cubicBezTo>
                <a:cubicBezTo>
                  <a:pt x="361950" y="526733"/>
                  <a:pt x="357664" y="531019"/>
                  <a:pt x="352425" y="531019"/>
                </a:cubicBezTo>
                <a:cubicBezTo>
                  <a:pt x="347186" y="531019"/>
                  <a:pt x="342900" y="526733"/>
                  <a:pt x="342900" y="521494"/>
                </a:cubicBezTo>
                <a:cubicBezTo>
                  <a:pt x="342900" y="516255"/>
                  <a:pt x="347186" y="511969"/>
                  <a:pt x="352425" y="511969"/>
                </a:cubicBezTo>
                <a:close/>
                <a:moveTo>
                  <a:pt x="419100" y="464344"/>
                </a:moveTo>
                <a:cubicBezTo>
                  <a:pt x="419100" y="459105"/>
                  <a:pt x="423386" y="454819"/>
                  <a:pt x="428625" y="454819"/>
                </a:cubicBezTo>
                <a:cubicBezTo>
                  <a:pt x="433864" y="454819"/>
                  <a:pt x="438150" y="459105"/>
                  <a:pt x="438150" y="464344"/>
                </a:cubicBezTo>
                <a:cubicBezTo>
                  <a:pt x="438150" y="469583"/>
                  <a:pt x="433864" y="473869"/>
                  <a:pt x="428625" y="473869"/>
                </a:cubicBezTo>
                <a:cubicBezTo>
                  <a:pt x="423386" y="473869"/>
                  <a:pt x="419100" y="469583"/>
                  <a:pt x="419100" y="464344"/>
                </a:cubicBezTo>
                <a:close/>
                <a:moveTo>
                  <a:pt x="476250" y="388144"/>
                </a:moveTo>
                <a:cubicBezTo>
                  <a:pt x="476250" y="382905"/>
                  <a:pt x="480536" y="378619"/>
                  <a:pt x="485775" y="378619"/>
                </a:cubicBezTo>
                <a:cubicBezTo>
                  <a:pt x="491014" y="378619"/>
                  <a:pt x="495300" y="382905"/>
                  <a:pt x="495300" y="388144"/>
                </a:cubicBezTo>
                <a:cubicBezTo>
                  <a:pt x="495300" y="393383"/>
                  <a:pt x="491014" y="397669"/>
                  <a:pt x="485775" y="397669"/>
                </a:cubicBezTo>
                <a:cubicBezTo>
                  <a:pt x="480536" y="397669"/>
                  <a:pt x="476250" y="393383"/>
                  <a:pt x="476250" y="388144"/>
                </a:cubicBezTo>
                <a:close/>
                <a:moveTo>
                  <a:pt x="495300" y="292989"/>
                </a:moveTo>
                <a:cubicBezTo>
                  <a:pt x="495300" y="287750"/>
                  <a:pt x="499586" y="283464"/>
                  <a:pt x="504825" y="283464"/>
                </a:cubicBezTo>
                <a:cubicBezTo>
                  <a:pt x="510064" y="283464"/>
                  <a:pt x="514350" y="287750"/>
                  <a:pt x="514350" y="292989"/>
                </a:cubicBezTo>
                <a:cubicBezTo>
                  <a:pt x="514350" y="298228"/>
                  <a:pt x="510064" y="302514"/>
                  <a:pt x="504825" y="302514"/>
                </a:cubicBezTo>
                <a:cubicBezTo>
                  <a:pt x="499586" y="302514"/>
                  <a:pt x="495300" y="298228"/>
                  <a:pt x="495300" y="292989"/>
                </a:cubicBezTo>
                <a:close/>
                <a:moveTo>
                  <a:pt x="419100" y="121444"/>
                </a:moveTo>
                <a:cubicBezTo>
                  <a:pt x="419100" y="116205"/>
                  <a:pt x="423386" y="111919"/>
                  <a:pt x="428625" y="111919"/>
                </a:cubicBezTo>
                <a:cubicBezTo>
                  <a:pt x="433864" y="111919"/>
                  <a:pt x="438150" y="116205"/>
                  <a:pt x="438150" y="121444"/>
                </a:cubicBezTo>
                <a:cubicBezTo>
                  <a:pt x="438150" y="126682"/>
                  <a:pt x="433864" y="130969"/>
                  <a:pt x="428625" y="130969"/>
                </a:cubicBezTo>
                <a:cubicBezTo>
                  <a:pt x="423386" y="130969"/>
                  <a:pt x="419100" y="126682"/>
                  <a:pt x="419100" y="121444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w="952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14244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  <p:sp>
        <p:nvSpPr>
          <p:cNvPr id="4" name="Freeform 201">
            <a:extLst>
              <a:ext uri="{FF2B5EF4-FFF2-40B4-BE49-F238E27FC236}">
                <a16:creationId xmlns:a16="http://schemas.microsoft.com/office/drawing/2014/main" id="{671CBE1A-8C03-5DF1-3CAD-44D061A1EC7A}"/>
              </a:ext>
            </a:extLst>
          </p:cNvPr>
          <p:cNvSpPr/>
          <p:nvPr/>
        </p:nvSpPr>
        <p:spPr>
          <a:xfrm>
            <a:off x="6128455" y="3187534"/>
            <a:ext cx="446800" cy="463227"/>
          </a:xfrm>
          <a:custGeom>
            <a:avLst/>
            <a:gdLst>
              <a:gd name="connsiteX0" fmla="*/ 197549 w 597634"/>
              <a:gd name="connsiteY0" fmla="*/ 473964 h 509682"/>
              <a:gd name="connsiteX1" fmla="*/ 161830 w 597634"/>
              <a:gd name="connsiteY1" fmla="*/ 438245 h 509682"/>
              <a:gd name="connsiteX2" fmla="*/ 126111 w 597634"/>
              <a:gd name="connsiteY2" fmla="*/ 473964 h 509682"/>
              <a:gd name="connsiteX3" fmla="*/ 161830 w 597634"/>
              <a:gd name="connsiteY3" fmla="*/ 509683 h 509682"/>
              <a:gd name="connsiteX4" fmla="*/ 197549 w 597634"/>
              <a:gd name="connsiteY4" fmla="*/ 473964 h 509682"/>
              <a:gd name="connsiteX5" fmla="*/ 140399 w 597634"/>
              <a:gd name="connsiteY5" fmla="*/ 473964 h 509682"/>
              <a:gd name="connsiteX6" fmla="*/ 161830 w 597634"/>
              <a:gd name="connsiteY6" fmla="*/ 452533 h 509682"/>
              <a:gd name="connsiteX7" fmla="*/ 183261 w 597634"/>
              <a:gd name="connsiteY7" fmla="*/ 473964 h 509682"/>
              <a:gd name="connsiteX8" fmla="*/ 161830 w 597634"/>
              <a:gd name="connsiteY8" fmla="*/ 495395 h 509682"/>
              <a:gd name="connsiteX9" fmla="*/ 140399 w 597634"/>
              <a:gd name="connsiteY9" fmla="*/ 473964 h 509682"/>
              <a:gd name="connsiteX10" fmla="*/ 521398 w 597634"/>
              <a:gd name="connsiteY10" fmla="*/ 473964 h 509682"/>
              <a:gd name="connsiteX11" fmla="*/ 485680 w 597634"/>
              <a:gd name="connsiteY11" fmla="*/ 438245 h 509682"/>
              <a:gd name="connsiteX12" fmla="*/ 449961 w 597634"/>
              <a:gd name="connsiteY12" fmla="*/ 473964 h 509682"/>
              <a:gd name="connsiteX13" fmla="*/ 485680 w 597634"/>
              <a:gd name="connsiteY13" fmla="*/ 509683 h 509682"/>
              <a:gd name="connsiteX14" fmla="*/ 521398 w 597634"/>
              <a:gd name="connsiteY14" fmla="*/ 473964 h 509682"/>
              <a:gd name="connsiteX15" fmla="*/ 464248 w 597634"/>
              <a:gd name="connsiteY15" fmla="*/ 473964 h 509682"/>
              <a:gd name="connsiteX16" fmla="*/ 485680 w 597634"/>
              <a:gd name="connsiteY16" fmla="*/ 452533 h 509682"/>
              <a:gd name="connsiteX17" fmla="*/ 507111 w 597634"/>
              <a:gd name="connsiteY17" fmla="*/ 473964 h 509682"/>
              <a:gd name="connsiteX18" fmla="*/ 485680 w 597634"/>
              <a:gd name="connsiteY18" fmla="*/ 495395 h 509682"/>
              <a:gd name="connsiteX19" fmla="*/ 464248 w 597634"/>
              <a:gd name="connsiteY19" fmla="*/ 473964 h 509682"/>
              <a:gd name="connsiteX20" fmla="*/ 145352 w 597634"/>
              <a:gd name="connsiteY20" fmla="*/ 408908 h 509682"/>
              <a:gd name="connsiteX21" fmla="*/ 152305 w 597634"/>
              <a:gd name="connsiteY21" fmla="*/ 414433 h 509682"/>
              <a:gd name="connsiteX22" fmla="*/ 533305 w 597634"/>
              <a:gd name="connsiteY22" fmla="*/ 414433 h 509682"/>
              <a:gd name="connsiteX23" fmla="*/ 533305 w 597634"/>
              <a:gd name="connsiteY23" fmla="*/ 400145 h 509682"/>
              <a:gd name="connsiteX24" fmla="*/ 158020 w 597634"/>
              <a:gd name="connsiteY24" fmla="*/ 400145 h 509682"/>
              <a:gd name="connsiteX25" fmla="*/ 147447 w 597634"/>
              <a:gd name="connsiteY25" fmla="*/ 355854 h 509682"/>
              <a:gd name="connsiteX26" fmla="*/ 515017 w 597634"/>
              <a:gd name="connsiteY26" fmla="*/ 319088 h 509682"/>
              <a:gd name="connsiteX27" fmla="*/ 521113 w 597634"/>
              <a:gd name="connsiteY27" fmla="*/ 314039 h 509682"/>
              <a:gd name="connsiteX28" fmla="*/ 597313 w 597634"/>
              <a:gd name="connsiteY28" fmla="*/ 66389 h 509682"/>
              <a:gd name="connsiteX29" fmla="*/ 596265 w 597634"/>
              <a:gd name="connsiteY29" fmla="*/ 60008 h 509682"/>
              <a:gd name="connsiteX30" fmla="*/ 590550 w 597634"/>
              <a:gd name="connsiteY30" fmla="*/ 57150 h 509682"/>
              <a:gd name="connsiteX31" fmla="*/ 590550 w 597634"/>
              <a:gd name="connsiteY31" fmla="*/ 57150 h 509682"/>
              <a:gd name="connsiteX32" fmla="*/ 76771 w 597634"/>
              <a:gd name="connsiteY32" fmla="*/ 58674 h 509682"/>
              <a:gd name="connsiteX33" fmla="*/ 64103 w 597634"/>
              <a:gd name="connsiteY33" fmla="*/ 5524 h 509682"/>
              <a:gd name="connsiteX34" fmla="*/ 57150 w 597634"/>
              <a:gd name="connsiteY34" fmla="*/ 0 h 509682"/>
              <a:gd name="connsiteX35" fmla="*/ 0 w 597634"/>
              <a:gd name="connsiteY35" fmla="*/ 0 h 509682"/>
              <a:gd name="connsiteX36" fmla="*/ 0 w 597634"/>
              <a:gd name="connsiteY36" fmla="*/ 14288 h 509682"/>
              <a:gd name="connsiteX37" fmla="*/ 51530 w 597634"/>
              <a:gd name="connsiteY37" fmla="*/ 14288 h 509682"/>
              <a:gd name="connsiteX38" fmla="*/ 145447 w 597634"/>
              <a:gd name="connsiteY38" fmla="*/ 408813 h 509682"/>
              <a:gd name="connsiteX39" fmla="*/ 580739 w 597634"/>
              <a:gd name="connsiteY39" fmla="*/ 71533 h 509682"/>
              <a:gd name="connsiteX40" fmla="*/ 508825 w 597634"/>
              <a:gd name="connsiteY40" fmla="*/ 305372 h 509682"/>
              <a:gd name="connsiteX41" fmla="*/ 144113 w 597634"/>
              <a:gd name="connsiteY41" fmla="*/ 341852 h 509682"/>
              <a:gd name="connsiteX42" fmla="*/ 80105 w 597634"/>
              <a:gd name="connsiteY42" fmla="*/ 72962 h 509682"/>
              <a:gd name="connsiteX43" fmla="*/ 580835 w 597634"/>
              <a:gd name="connsiteY43" fmla="*/ 71533 h 509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7634" h="509682">
                <a:moveTo>
                  <a:pt x="197549" y="473964"/>
                </a:moveTo>
                <a:cubicBezTo>
                  <a:pt x="197549" y="454247"/>
                  <a:pt x="181547" y="438245"/>
                  <a:pt x="161830" y="438245"/>
                </a:cubicBezTo>
                <a:cubicBezTo>
                  <a:pt x="142113" y="438245"/>
                  <a:pt x="126111" y="454247"/>
                  <a:pt x="126111" y="473964"/>
                </a:cubicBezTo>
                <a:cubicBezTo>
                  <a:pt x="126111" y="493681"/>
                  <a:pt x="142113" y="509683"/>
                  <a:pt x="161830" y="509683"/>
                </a:cubicBezTo>
                <a:cubicBezTo>
                  <a:pt x="181547" y="509683"/>
                  <a:pt x="197549" y="493681"/>
                  <a:pt x="197549" y="473964"/>
                </a:cubicBezTo>
                <a:close/>
                <a:moveTo>
                  <a:pt x="140399" y="473964"/>
                </a:moveTo>
                <a:cubicBezTo>
                  <a:pt x="140399" y="462153"/>
                  <a:pt x="150019" y="452533"/>
                  <a:pt x="161830" y="452533"/>
                </a:cubicBezTo>
                <a:cubicBezTo>
                  <a:pt x="173641" y="452533"/>
                  <a:pt x="183261" y="462153"/>
                  <a:pt x="183261" y="473964"/>
                </a:cubicBezTo>
                <a:cubicBezTo>
                  <a:pt x="183261" y="485775"/>
                  <a:pt x="173641" y="495395"/>
                  <a:pt x="161830" y="495395"/>
                </a:cubicBezTo>
                <a:cubicBezTo>
                  <a:pt x="150019" y="495395"/>
                  <a:pt x="140399" y="485775"/>
                  <a:pt x="140399" y="473964"/>
                </a:cubicBezTo>
                <a:close/>
                <a:moveTo>
                  <a:pt x="521398" y="473964"/>
                </a:moveTo>
                <a:cubicBezTo>
                  <a:pt x="521398" y="454247"/>
                  <a:pt x="505397" y="438245"/>
                  <a:pt x="485680" y="438245"/>
                </a:cubicBezTo>
                <a:cubicBezTo>
                  <a:pt x="465963" y="438245"/>
                  <a:pt x="449961" y="454247"/>
                  <a:pt x="449961" y="473964"/>
                </a:cubicBezTo>
                <a:cubicBezTo>
                  <a:pt x="449961" y="493681"/>
                  <a:pt x="465963" y="509683"/>
                  <a:pt x="485680" y="509683"/>
                </a:cubicBezTo>
                <a:cubicBezTo>
                  <a:pt x="505397" y="509683"/>
                  <a:pt x="521398" y="493681"/>
                  <a:pt x="521398" y="473964"/>
                </a:cubicBezTo>
                <a:close/>
                <a:moveTo>
                  <a:pt x="464248" y="473964"/>
                </a:moveTo>
                <a:cubicBezTo>
                  <a:pt x="464248" y="462153"/>
                  <a:pt x="473869" y="452533"/>
                  <a:pt x="485680" y="452533"/>
                </a:cubicBezTo>
                <a:cubicBezTo>
                  <a:pt x="497491" y="452533"/>
                  <a:pt x="507111" y="462153"/>
                  <a:pt x="507111" y="473964"/>
                </a:cubicBezTo>
                <a:cubicBezTo>
                  <a:pt x="507111" y="485775"/>
                  <a:pt x="497491" y="495395"/>
                  <a:pt x="485680" y="495395"/>
                </a:cubicBezTo>
                <a:cubicBezTo>
                  <a:pt x="473869" y="495395"/>
                  <a:pt x="464248" y="485775"/>
                  <a:pt x="464248" y="473964"/>
                </a:cubicBezTo>
                <a:close/>
                <a:moveTo>
                  <a:pt x="145352" y="408908"/>
                </a:moveTo>
                <a:cubicBezTo>
                  <a:pt x="146114" y="412147"/>
                  <a:pt x="148971" y="414433"/>
                  <a:pt x="152305" y="414433"/>
                </a:cubicBezTo>
                <a:lnTo>
                  <a:pt x="533305" y="414433"/>
                </a:lnTo>
                <a:lnTo>
                  <a:pt x="533305" y="400145"/>
                </a:lnTo>
                <a:lnTo>
                  <a:pt x="158020" y="400145"/>
                </a:lnTo>
                <a:lnTo>
                  <a:pt x="147447" y="355854"/>
                </a:lnTo>
                <a:lnTo>
                  <a:pt x="515017" y="319088"/>
                </a:lnTo>
                <a:cubicBezTo>
                  <a:pt x="517874" y="318802"/>
                  <a:pt x="520256" y="316802"/>
                  <a:pt x="521113" y="314039"/>
                </a:cubicBezTo>
                <a:lnTo>
                  <a:pt x="597313" y="66389"/>
                </a:lnTo>
                <a:cubicBezTo>
                  <a:pt x="597980" y="64198"/>
                  <a:pt x="597599" y="61817"/>
                  <a:pt x="596265" y="60008"/>
                </a:cubicBezTo>
                <a:cubicBezTo>
                  <a:pt x="594932" y="58198"/>
                  <a:pt x="592741" y="57150"/>
                  <a:pt x="590550" y="57150"/>
                </a:cubicBezTo>
                <a:lnTo>
                  <a:pt x="590550" y="57150"/>
                </a:lnTo>
                <a:lnTo>
                  <a:pt x="76771" y="58674"/>
                </a:lnTo>
                <a:lnTo>
                  <a:pt x="64103" y="5524"/>
                </a:lnTo>
                <a:cubicBezTo>
                  <a:pt x="63341" y="2286"/>
                  <a:pt x="60484" y="0"/>
                  <a:pt x="57150" y="0"/>
                </a:cubicBezTo>
                <a:lnTo>
                  <a:pt x="0" y="0"/>
                </a:lnTo>
                <a:lnTo>
                  <a:pt x="0" y="14288"/>
                </a:lnTo>
                <a:lnTo>
                  <a:pt x="51530" y="14288"/>
                </a:lnTo>
                <a:lnTo>
                  <a:pt x="145447" y="408813"/>
                </a:lnTo>
                <a:close/>
                <a:moveTo>
                  <a:pt x="580739" y="71533"/>
                </a:moveTo>
                <a:lnTo>
                  <a:pt x="508825" y="305372"/>
                </a:lnTo>
                <a:lnTo>
                  <a:pt x="144113" y="341852"/>
                </a:lnTo>
                <a:lnTo>
                  <a:pt x="80105" y="72962"/>
                </a:lnTo>
                <a:lnTo>
                  <a:pt x="580835" y="71533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 w="9525" cap="flat">
            <a:solidFill>
              <a:schemeClr val="accent2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14244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  <p:sp>
        <p:nvSpPr>
          <p:cNvPr id="5" name="Freeform 58">
            <a:extLst>
              <a:ext uri="{FF2B5EF4-FFF2-40B4-BE49-F238E27FC236}">
                <a16:creationId xmlns:a16="http://schemas.microsoft.com/office/drawing/2014/main" id="{B79D8377-A029-A3B8-9773-B95174F71C1D}"/>
              </a:ext>
            </a:extLst>
          </p:cNvPr>
          <p:cNvSpPr/>
          <p:nvPr/>
        </p:nvSpPr>
        <p:spPr>
          <a:xfrm>
            <a:off x="6066262" y="4365938"/>
            <a:ext cx="550069" cy="562675"/>
          </a:xfrm>
          <a:custGeom>
            <a:avLst/>
            <a:gdLst>
              <a:gd name="connsiteX0" fmla="*/ 540544 w 585787"/>
              <a:gd name="connsiteY0" fmla="*/ 361950 h 585787"/>
              <a:gd name="connsiteX1" fmla="*/ 528638 w 585787"/>
              <a:gd name="connsiteY1" fmla="*/ 363569 h 585787"/>
              <a:gd name="connsiteX2" fmla="*/ 528638 w 585787"/>
              <a:gd name="connsiteY2" fmla="*/ 64294 h 585787"/>
              <a:gd name="connsiteX3" fmla="*/ 521494 w 585787"/>
              <a:gd name="connsiteY3" fmla="*/ 57150 h 585787"/>
              <a:gd name="connsiteX4" fmla="*/ 450818 w 585787"/>
              <a:gd name="connsiteY4" fmla="*/ 57150 h 585787"/>
              <a:gd name="connsiteX5" fmla="*/ 452438 w 585787"/>
              <a:gd name="connsiteY5" fmla="*/ 45244 h 585787"/>
              <a:gd name="connsiteX6" fmla="*/ 407194 w 585787"/>
              <a:gd name="connsiteY6" fmla="*/ 0 h 585787"/>
              <a:gd name="connsiteX7" fmla="*/ 361950 w 585787"/>
              <a:gd name="connsiteY7" fmla="*/ 45244 h 585787"/>
              <a:gd name="connsiteX8" fmla="*/ 363569 w 585787"/>
              <a:gd name="connsiteY8" fmla="*/ 57150 h 585787"/>
              <a:gd name="connsiteX9" fmla="*/ 211550 w 585787"/>
              <a:gd name="connsiteY9" fmla="*/ 57150 h 585787"/>
              <a:gd name="connsiteX10" fmla="*/ 205359 w 585787"/>
              <a:gd name="connsiteY10" fmla="*/ 60770 h 585787"/>
              <a:gd name="connsiteX11" fmla="*/ 205359 w 585787"/>
              <a:gd name="connsiteY11" fmla="*/ 67913 h 585787"/>
              <a:gd name="connsiteX12" fmla="*/ 209550 w 585787"/>
              <a:gd name="connsiteY12" fmla="*/ 83439 h 585787"/>
              <a:gd name="connsiteX13" fmla="*/ 200501 w 585787"/>
              <a:gd name="connsiteY13" fmla="*/ 105346 h 585787"/>
              <a:gd name="connsiteX14" fmla="*/ 178594 w 585787"/>
              <a:gd name="connsiteY14" fmla="*/ 114395 h 585787"/>
              <a:gd name="connsiteX15" fmla="*/ 147638 w 585787"/>
              <a:gd name="connsiteY15" fmla="*/ 83439 h 585787"/>
              <a:gd name="connsiteX16" fmla="*/ 151829 w 585787"/>
              <a:gd name="connsiteY16" fmla="*/ 67913 h 585787"/>
              <a:gd name="connsiteX17" fmla="*/ 151829 w 585787"/>
              <a:gd name="connsiteY17" fmla="*/ 60770 h 585787"/>
              <a:gd name="connsiteX18" fmla="*/ 145637 w 585787"/>
              <a:gd name="connsiteY18" fmla="*/ 57150 h 585787"/>
              <a:gd name="connsiteX19" fmla="*/ 64294 w 585787"/>
              <a:gd name="connsiteY19" fmla="*/ 57150 h 585787"/>
              <a:gd name="connsiteX20" fmla="*/ 57150 w 585787"/>
              <a:gd name="connsiteY20" fmla="*/ 64294 h 585787"/>
              <a:gd name="connsiteX21" fmla="*/ 57150 w 585787"/>
              <a:gd name="connsiteY21" fmla="*/ 134969 h 585787"/>
              <a:gd name="connsiteX22" fmla="*/ 45244 w 585787"/>
              <a:gd name="connsiteY22" fmla="*/ 133350 h 585787"/>
              <a:gd name="connsiteX23" fmla="*/ 0 w 585787"/>
              <a:gd name="connsiteY23" fmla="*/ 178594 h 585787"/>
              <a:gd name="connsiteX24" fmla="*/ 45244 w 585787"/>
              <a:gd name="connsiteY24" fmla="*/ 223838 h 585787"/>
              <a:gd name="connsiteX25" fmla="*/ 57150 w 585787"/>
              <a:gd name="connsiteY25" fmla="*/ 222218 h 585787"/>
              <a:gd name="connsiteX26" fmla="*/ 57150 w 585787"/>
              <a:gd name="connsiteY26" fmla="*/ 521494 h 585787"/>
              <a:gd name="connsiteX27" fmla="*/ 64294 w 585787"/>
              <a:gd name="connsiteY27" fmla="*/ 528638 h 585787"/>
              <a:gd name="connsiteX28" fmla="*/ 134969 w 585787"/>
              <a:gd name="connsiteY28" fmla="*/ 528638 h 585787"/>
              <a:gd name="connsiteX29" fmla="*/ 133350 w 585787"/>
              <a:gd name="connsiteY29" fmla="*/ 540544 h 585787"/>
              <a:gd name="connsiteX30" fmla="*/ 178594 w 585787"/>
              <a:gd name="connsiteY30" fmla="*/ 585788 h 585787"/>
              <a:gd name="connsiteX31" fmla="*/ 223838 w 585787"/>
              <a:gd name="connsiteY31" fmla="*/ 540544 h 585787"/>
              <a:gd name="connsiteX32" fmla="*/ 222218 w 585787"/>
              <a:gd name="connsiteY32" fmla="*/ 528638 h 585787"/>
              <a:gd name="connsiteX33" fmla="*/ 521494 w 585787"/>
              <a:gd name="connsiteY33" fmla="*/ 528638 h 585787"/>
              <a:gd name="connsiteX34" fmla="*/ 528638 w 585787"/>
              <a:gd name="connsiteY34" fmla="*/ 521494 h 585787"/>
              <a:gd name="connsiteX35" fmla="*/ 528638 w 585787"/>
              <a:gd name="connsiteY35" fmla="*/ 450818 h 585787"/>
              <a:gd name="connsiteX36" fmla="*/ 540544 w 585787"/>
              <a:gd name="connsiteY36" fmla="*/ 452438 h 585787"/>
              <a:gd name="connsiteX37" fmla="*/ 585788 w 585787"/>
              <a:gd name="connsiteY37" fmla="*/ 407194 h 585787"/>
              <a:gd name="connsiteX38" fmla="*/ 540544 w 585787"/>
              <a:gd name="connsiteY38" fmla="*/ 361950 h 585787"/>
              <a:gd name="connsiteX39" fmla="*/ 300038 w 585787"/>
              <a:gd name="connsiteY39" fmla="*/ 71438 h 585787"/>
              <a:gd name="connsiteX40" fmla="*/ 374333 w 585787"/>
              <a:gd name="connsiteY40" fmla="*/ 71438 h 585787"/>
              <a:gd name="connsiteX41" fmla="*/ 380524 w 585787"/>
              <a:gd name="connsiteY41" fmla="*/ 67818 h 585787"/>
              <a:gd name="connsiteX42" fmla="*/ 380524 w 585787"/>
              <a:gd name="connsiteY42" fmla="*/ 60674 h 585787"/>
              <a:gd name="connsiteX43" fmla="*/ 376238 w 585787"/>
              <a:gd name="connsiteY43" fmla="*/ 45148 h 585787"/>
              <a:gd name="connsiteX44" fmla="*/ 407194 w 585787"/>
              <a:gd name="connsiteY44" fmla="*/ 14192 h 585787"/>
              <a:gd name="connsiteX45" fmla="*/ 438150 w 585787"/>
              <a:gd name="connsiteY45" fmla="*/ 45148 h 585787"/>
              <a:gd name="connsiteX46" fmla="*/ 433864 w 585787"/>
              <a:gd name="connsiteY46" fmla="*/ 60674 h 585787"/>
              <a:gd name="connsiteX47" fmla="*/ 433864 w 585787"/>
              <a:gd name="connsiteY47" fmla="*/ 67818 h 585787"/>
              <a:gd name="connsiteX48" fmla="*/ 440055 w 585787"/>
              <a:gd name="connsiteY48" fmla="*/ 71438 h 585787"/>
              <a:gd name="connsiteX49" fmla="*/ 514350 w 585787"/>
              <a:gd name="connsiteY49" fmla="*/ 71438 h 585787"/>
              <a:gd name="connsiteX50" fmla="*/ 514350 w 585787"/>
              <a:gd name="connsiteY50" fmla="*/ 285750 h 585787"/>
              <a:gd name="connsiteX51" fmla="*/ 440055 w 585787"/>
              <a:gd name="connsiteY51" fmla="*/ 285750 h 585787"/>
              <a:gd name="connsiteX52" fmla="*/ 433864 w 585787"/>
              <a:gd name="connsiteY52" fmla="*/ 289370 h 585787"/>
              <a:gd name="connsiteX53" fmla="*/ 433864 w 585787"/>
              <a:gd name="connsiteY53" fmla="*/ 296513 h 585787"/>
              <a:gd name="connsiteX54" fmla="*/ 438150 w 585787"/>
              <a:gd name="connsiteY54" fmla="*/ 312039 h 585787"/>
              <a:gd name="connsiteX55" fmla="*/ 407194 w 585787"/>
              <a:gd name="connsiteY55" fmla="*/ 342995 h 585787"/>
              <a:gd name="connsiteX56" fmla="*/ 376238 w 585787"/>
              <a:gd name="connsiteY56" fmla="*/ 312039 h 585787"/>
              <a:gd name="connsiteX57" fmla="*/ 380524 w 585787"/>
              <a:gd name="connsiteY57" fmla="*/ 296513 h 585787"/>
              <a:gd name="connsiteX58" fmla="*/ 380524 w 585787"/>
              <a:gd name="connsiteY58" fmla="*/ 289370 h 585787"/>
              <a:gd name="connsiteX59" fmla="*/ 374333 w 585787"/>
              <a:gd name="connsiteY59" fmla="*/ 285750 h 585787"/>
              <a:gd name="connsiteX60" fmla="*/ 300038 w 585787"/>
              <a:gd name="connsiteY60" fmla="*/ 285750 h 585787"/>
              <a:gd name="connsiteX61" fmla="*/ 300038 w 585787"/>
              <a:gd name="connsiteY61" fmla="*/ 222218 h 585787"/>
              <a:gd name="connsiteX62" fmla="*/ 311944 w 585787"/>
              <a:gd name="connsiteY62" fmla="*/ 223838 h 585787"/>
              <a:gd name="connsiteX63" fmla="*/ 357188 w 585787"/>
              <a:gd name="connsiteY63" fmla="*/ 178594 h 585787"/>
              <a:gd name="connsiteX64" fmla="*/ 311944 w 585787"/>
              <a:gd name="connsiteY64" fmla="*/ 133350 h 585787"/>
              <a:gd name="connsiteX65" fmla="*/ 300038 w 585787"/>
              <a:gd name="connsiteY65" fmla="*/ 134969 h 585787"/>
              <a:gd name="connsiteX66" fmla="*/ 300038 w 585787"/>
              <a:gd name="connsiteY66" fmla="*/ 71438 h 585787"/>
              <a:gd name="connsiteX67" fmla="*/ 45244 w 585787"/>
              <a:gd name="connsiteY67" fmla="*/ 209550 h 585787"/>
              <a:gd name="connsiteX68" fmla="*/ 14288 w 585787"/>
              <a:gd name="connsiteY68" fmla="*/ 178594 h 585787"/>
              <a:gd name="connsiteX69" fmla="*/ 45244 w 585787"/>
              <a:gd name="connsiteY69" fmla="*/ 147638 h 585787"/>
              <a:gd name="connsiteX70" fmla="*/ 60770 w 585787"/>
              <a:gd name="connsiteY70" fmla="*/ 151924 h 585787"/>
              <a:gd name="connsiteX71" fmla="*/ 67913 w 585787"/>
              <a:gd name="connsiteY71" fmla="*/ 151924 h 585787"/>
              <a:gd name="connsiteX72" fmla="*/ 71533 w 585787"/>
              <a:gd name="connsiteY72" fmla="*/ 145733 h 585787"/>
              <a:gd name="connsiteX73" fmla="*/ 71533 w 585787"/>
              <a:gd name="connsiteY73" fmla="*/ 71438 h 585787"/>
              <a:gd name="connsiteX74" fmla="*/ 135065 w 585787"/>
              <a:gd name="connsiteY74" fmla="*/ 71438 h 585787"/>
              <a:gd name="connsiteX75" fmla="*/ 133445 w 585787"/>
              <a:gd name="connsiteY75" fmla="*/ 83344 h 585787"/>
              <a:gd name="connsiteX76" fmla="*/ 178689 w 585787"/>
              <a:gd name="connsiteY76" fmla="*/ 128588 h 585787"/>
              <a:gd name="connsiteX77" fmla="*/ 210693 w 585787"/>
              <a:gd name="connsiteY77" fmla="*/ 115348 h 585787"/>
              <a:gd name="connsiteX78" fmla="*/ 223933 w 585787"/>
              <a:gd name="connsiteY78" fmla="*/ 83344 h 585787"/>
              <a:gd name="connsiteX79" fmla="*/ 222314 w 585787"/>
              <a:gd name="connsiteY79" fmla="*/ 71438 h 585787"/>
              <a:gd name="connsiteX80" fmla="*/ 285845 w 585787"/>
              <a:gd name="connsiteY80" fmla="*/ 71438 h 585787"/>
              <a:gd name="connsiteX81" fmla="*/ 285845 w 585787"/>
              <a:gd name="connsiteY81" fmla="*/ 145733 h 585787"/>
              <a:gd name="connsiteX82" fmla="*/ 289465 w 585787"/>
              <a:gd name="connsiteY82" fmla="*/ 151924 h 585787"/>
              <a:gd name="connsiteX83" fmla="*/ 296609 w 585787"/>
              <a:gd name="connsiteY83" fmla="*/ 151924 h 585787"/>
              <a:gd name="connsiteX84" fmla="*/ 312134 w 585787"/>
              <a:gd name="connsiteY84" fmla="*/ 147638 h 585787"/>
              <a:gd name="connsiteX85" fmla="*/ 343091 w 585787"/>
              <a:gd name="connsiteY85" fmla="*/ 178594 h 585787"/>
              <a:gd name="connsiteX86" fmla="*/ 312134 w 585787"/>
              <a:gd name="connsiteY86" fmla="*/ 209550 h 585787"/>
              <a:gd name="connsiteX87" fmla="*/ 296609 w 585787"/>
              <a:gd name="connsiteY87" fmla="*/ 205264 h 585787"/>
              <a:gd name="connsiteX88" fmla="*/ 289465 w 585787"/>
              <a:gd name="connsiteY88" fmla="*/ 205264 h 585787"/>
              <a:gd name="connsiteX89" fmla="*/ 285845 w 585787"/>
              <a:gd name="connsiteY89" fmla="*/ 211455 h 585787"/>
              <a:gd name="connsiteX90" fmla="*/ 285845 w 585787"/>
              <a:gd name="connsiteY90" fmla="*/ 285750 h 585787"/>
              <a:gd name="connsiteX91" fmla="*/ 222314 w 585787"/>
              <a:gd name="connsiteY91" fmla="*/ 285750 h 585787"/>
              <a:gd name="connsiteX92" fmla="*/ 223933 w 585787"/>
              <a:gd name="connsiteY92" fmla="*/ 273844 h 585787"/>
              <a:gd name="connsiteX93" fmla="*/ 178689 w 585787"/>
              <a:gd name="connsiteY93" fmla="*/ 228600 h 585787"/>
              <a:gd name="connsiteX94" fmla="*/ 133445 w 585787"/>
              <a:gd name="connsiteY94" fmla="*/ 273844 h 585787"/>
              <a:gd name="connsiteX95" fmla="*/ 135065 w 585787"/>
              <a:gd name="connsiteY95" fmla="*/ 285750 h 585787"/>
              <a:gd name="connsiteX96" fmla="*/ 71533 w 585787"/>
              <a:gd name="connsiteY96" fmla="*/ 285750 h 585787"/>
              <a:gd name="connsiteX97" fmla="*/ 71533 w 585787"/>
              <a:gd name="connsiteY97" fmla="*/ 211455 h 585787"/>
              <a:gd name="connsiteX98" fmla="*/ 67913 w 585787"/>
              <a:gd name="connsiteY98" fmla="*/ 205264 h 585787"/>
              <a:gd name="connsiteX99" fmla="*/ 60770 w 585787"/>
              <a:gd name="connsiteY99" fmla="*/ 205264 h 585787"/>
              <a:gd name="connsiteX100" fmla="*/ 45244 w 585787"/>
              <a:gd name="connsiteY100" fmla="*/ 209550 h 585787"/>
              <a:gd name="connsiteX101" fmla="*/ 211455 w 585787"/>
              <a:gd name="connsiteY101" fmla="*/ 514350 h 585787"/>
              <a:gd name="connsiteX102" fmla="*/ 205264 w 585787"/>
              <a:gd name="connsiteY102" fmla="*/ 517970 h 585787"/>
              <a:gd name="connsiteX103" fmla="*/ 205264 w 585787"/>
              <a:gd name="connsiteY103" fmla="*/ 525113 h 585787"/>
              <a:gd name="connsiteX104" fmla="*/ 209550 w 585787"/>
              <a:gd name="connsiteY104" fmla="*/ 540544 h 585787"/>
              <a:gd name="connsiteX105" fmla="*/ 178594 w 585787"/>
              <a:gd name="connsiteY105" fmla="*/ 571500 h 585787"/>
              <a:gd name="connsiteX106" fmla="*/ 147638 w 585787"/>
              <a:gd name="connsiteY106" fmla="*/ 540544 h 585787"/>
              <a:gd name="connsiteX107" fmla="*/ 151924 w 585787"/>
              <a:gd name="connsiteY107" fmla="*/ 525113 h 585787"/>
              <a:gd name="connsiteX108" fmla="*/ 151924 w 585787"/>
              <a:gd name="connsiteY108" fmla="*/ 517970 h 585787"/>
              <a:gd name="connsiteX109" fmla="*/ 145733 w 585787"/>
              <a:gd name="connsiteY109" fmla="*/ 514350 h 585787"/>
              <a:gd name="connsiteX110" fmla="*/ 71438 w 585787"/>
              <a:gd name="connsiteY110" fmla="*/ 514350 h 585787"/>
              <a:gd name="connsiteX111" fmla="*/ 71438 w 585787"/>
              <a:gd name="connsiteY111" fmla="*/ 300038 h 585787"/>
              <a:gd name="connsiteX112" fmla="*/ 145733 w 585787"/>
              <a:gd name="connsiteY112" fmla="*/ 300038 h 585787"/>
              <a:gd name="connsiteX113" fmla="*/ 151924 w 585787"/>
              <a:gd name="connsiteY113" fmla="*/ 296418 h 585787"/>
              <a:gd name="connsiteX114" fmla="*/ 151924 w 585787"/>
              <a:gd name="connsiteY114" fmla="*/ 289274 h 585787"/>
              <a:gd name="connsiteX115" fmla="*/ 147638 w 585787"/>
              <a:gd name="connsiteY115" fmla="*/ 273844 h 585787"/>
              <a:gd name="connsiteX116" fmla="*/ 178594 w 585787"/>
              <a:gd name="connsiteY116" fmla="*/ 242888 h 585787"/>
              <a:gd name="connsiteX117" fmla="*/ 209550 w 585787"/>
              <a:gd name="connsiteY117" fmla="*/ 273844 h 585787"/>
              <a:gd name="connsiteX118" fmla="*/ 205264 w 585787"/>
              <a:gd name="connsiteY118" fmla="*/ 289274 h 585787"/>
              <a:gd name="connsiteX119" fmla="*/ 205264 w 585787"/>
              <a:gd name="connsiteY119" fmla="*/ 296418 h 585787"/>
              <a:gd name="connsiteX120" fmla="*/ 211455 w 585787"/>
              <a:gd name="connsiteY120" fmla="*/ 300038 h 585787"/>
              <a:gd name="connsiteX121" fmla="*/ 285750 w 585787"/>
              <a:gd name="connsiteY121" fmla="*/ 300038 h 585787"/>
              <a:gd name="connsiteX122" fmla="*/ 285750 w 585787"/>
              <a:gd name="connsiteY122" fmla="*/ 363569 h 585787"/>
              <a:gd name="connsiteX123" fmla="*/ 273844 w 585787"/>
              <a:gd name="connsiteY123" fmla="*/ 361950 h 585787"/>
              <a:gd name="connsiteX124" fmla="*/ 228600 w 585787"/>
              <a:gd name="connsiteY124" fmla="*/ 407194 h 585787"/>
              <a:gd name="connsiteX125" fmla="*/ 273844 w 585787"/>
              <a:gd name="connsiteY125" fmla="*/ 452438 h 585787"/>
              <a:gd name="connsiteX126" fmla="*/ 285750 w 585787"/>
              <a:gd name="connsiteY126" fmla="*/ 450818 h 585787"/>
              <a:gd name="connsiteX127" fmla="*/ 285750 w 585787"/>
              <a:gd name="connsiteY127" fmla="*/ 514350 h 585787"/>
              <a:gd name="connsiteX128" fmla="*/ 211455 w 585787"/>
              <a:gd name="connsiteY128" fmla="*/ 514350 h 585787"/>
              <a:gd name="connsiteX129" fmla="*/ 540544 w 585787"/>
              <a:gd name="connsiteY129" fmla="*/ 438150 h 585787"/>
              <a:gd name="connsiteX130" fmla="*/ 525113 w 585787"/>
              <a:gd name="connsiteY130" fmla="*/ 433864 h 585787"/>
              <a:gd name="connsiteX131" fmla="*/ 517970 w 585787"/>
              <a:gd name="connsiteY131" fmla="*/ 433864 h 585787"/>
              <a:gd name="connsiteX132" fmla="*/ 514350 w 585787"/>
              <a:gd name="connsiteY132" fmla="*/ 440055 h 585787"/>
              <a:gd name="connsiteX133" fmla="*/ 514350 w 585787"/>
              <a:gd name="connsiteY133" fmla="*/ 514350 h 585787"/>
              <a:gd name="connsiteX134" fmla="*/ 300038 w 585787"/>
              <a:gd name="connsiteY134" fmla="*/ 514350 h 585787"/>
              <a:gd name="connsiteX135" fmla="*/ 300038 w 585787"/>
              <a:gd name="connsiteY135" fmla="*/ 440055 h 585787"/>
              <a:gd name="connsiteX136" fmla="*/ 296418 w 585787"/>
              <a:gd name="connsiteY136" fmla="*/ 433864 h 585787"/>
              <a:gd name="connsiteX137" fmla="*/ 289274 w 585787"/>
              <a:gd name="connsiteY137" fmla="*/ 433864 h 585787"/>
              <a:gd name="connsiteX138" fmla="*/ 273844 w 585787"/>
              <a:gd name="connsiteY138" fmla="*/ 438150 h 585787"/>
              <a:gd name="connsiteX139" fmla="*/ 242888 w 585787"/>
              <a:gd name="connsiteY139" fmla="*/ 407194 h 585787"/>
              <a:gd name="connsiteX140" fmla="*/ 273844 w 585787"/>
              <a:gd name="connsiteY140" fmla="*/ 376238 h 585787"/>
              <a:gd name="connsiteX141" fmla="*/ 289274 w 585787"/>
              <a:gd name="connsiteY141" fmla="*/ 380524 h 585787"/>
              <a:gd name="connsiteX142" fmla="*/ 296418 w 585787"/>
              <a:gd name="connsiteY142" fmla="*/ 380524 h 585787"/>
              <a:gd name="connsiteX143" fmla="*/ 300038 w 585787"/>
              <a:gd name="connsiteY143" fmla="*/ 374333 h 585787"/>
              <a:gd name="connsiteX144" fmla="*/ 300038 w 585787"/>
              <a:gd name="connsiteY144" fmla="*/ 300038 h 585787"/>
              <a:gd name="connsiteX145" fmla="*/ 363569 w 585787"/>
              <a:gd name="connsiteY145" fmla="*/ 300038 h 585787"/>
              <a:gd name="connsiteX146" fmla="*/ 361950 w 585787"/>
              <a:gd name="connsiteY146" fmla="*/ 311944 h 585787"/>
              <a:gd name="connsiteX147" fmla="*/ 407194 w 585787"/>
              <a:gd name="connsiteY147" fmla="*/ 357188 h 585787"/>
              <a:gd name="connsiteX148" fmla="*/ 452438 w 585787"/>
              <a:gd name="connsiteY148" fmla="*/ 311944 h 585787"/>
              <a:gd name="connsiteX149" fmla="*/ 450818 w 585787"/>
              <a:gd name="connsiteY149" fmla="*/ 300038 h 585787"/>
              <a:gd name="connsiteX150" fmla="*/ 514350 w 585787"/>
              <a:gd name="connsiteY150" fmla="*/ 300038 h 585787"/>
              <a:gd name="connsiteX151" fmla="*/ 514350 w 585787"/>
              <a:gd name="connsiteY151" fmla="*/ 374333 h 585787"/>
              <a:gd name="connsiteX152" fmla="*/ 517970 w 585787"/>
              <a:gd name="connsiteY152" fmla="*/ 380524 h 585787"/>
              <a:gd name="connsiteX153" fmla="*/ 525113 w 585787"/>
              <a:gd name="connsiteY153" fmla="*/ 380524 h 585787"/>
              <a:gd name="connsiteX154" fmla="*/ 540544 w 585787"/>
              <a:gd name="connsiteY154" fmla="*/ 376238 h 585787"/>
              <a:gd name="connsiteX155" fmla="*/ 571500 w 585787"/>
              <a:gd name="connsiteY155" fmla="*/ 407194 h 585787"/>
              <a:gd name="connsiteX156" fmla="*/ 540544 w 585787"/>
              <a:gd name="connsiteY156" fmla="*/ 438150 h 58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585787" h="585787">
                <a:moveTo>
                  <a:pt x="540544" y="361950"/>
                </a:moveTo>
                <a:cubicBezTo>
                  <a:pt x="536543" y="361950"/>
                  <a:pt x="532543" y="362522"/>
                  <a:pt x="528638" y="363569"/>
                </a:cubicBezTo>
                <a:lnTo>
                  <a:pt x="528638" y="64294"/>
                </a:lnTo>
                <a:cubicBezTo>
                  <a:pt x="528638" y="60389"/>
                  <a:pt x="525399" y="57150"/>
                  <a:pt x="521494" y="57150"/>
                </a:cubicBezTo>
                <a:lnTo>
                  <a:pt x="450818" y="57150"/>
                </a:lnTo>
                <a:cubicBezTo>
                  <a:pt x="451961" y="53245"/>
                  <a:pt x="452438" y="49244"/>
                  <a:pt x="452438" y="45244"/>
                </a:cubicBezTo>
                <a:cubicBezTo>
                  <a:pt x="452438" y="20288"/>
                  <a:pt x="432149" y="0"/>
                  <a:pt x="407194" y="0"/>
                </a:cubicBezTo>
                <a:cubicBezTo>
                  <a:pt x="382238" y="0"/>
                  <a:pt x="361950" y="20288"/>
                  <a:pt x="361950" y="45244"/>
                </a:cubicBezTo>
                <a:cubicBezTo>
                  <a:pt x="361950" y="49244"/>
                  <a:pt x="362522" y="53245"/>
                  <a:pt x="363569" y="57150"/>
                </a:cubicBezTo>
                <a:lnTo>
                  <a:pt x="211550" y="57150"/>
                </a:lnTo>
                <a:cubicBezTo>
                  <a:pt x="208979" y="57150"/>
                  <a:pt x="206597" y="58484"/>
                  <a:pt x="205359" y="60770"/>
                </a:cubicBezTo>
                <a:cubicBezTo>
                  <a:pt x="204121" y="62960"/>
                  <a:pt x="204121" y="65723"/>
                  <a:pt x="205359" y="67913"/>
                </a:cubicBezTo>
                <a:cubicBezTo>
                  <a:pt x="208121" y="72771"/>
                  <a:pt x="209550" y="77915"/>
                  <a:pt x="209550" y="83439"/>
                </a:cubicBezTo>
                <a:cubicBezTo>
                  <a:pt x="209550" y="91631"/>
                  <a:pt x="206312" y="99441"/>
                  <a:pt x="200501" y="105346"/>
                </a:cubicBezTo>
                <a:cubicBezTo>
                  <a:pt x="194596" y="111252"/>
                  <a:pt x="186785" y="114395"/>
                  <a:pt x="178594" y="114395"/>
                </a:cubicBezTo>
                <a:cubicBezTo>
                  <a:pt x="161544" y="114395"/>
                  <a:pt x="147638" y="100489"/>
                  <a:pt x="147638" y="83439"/>
                </a:cubicBezTo>
                <a:cubicBezTo>
                  <a:pt x="147638" y="78010"/>
                  <a:pt x="149066" y="72771"/>
                  <a:pt x="151829" y="67913"/>
                </a:cubicBezTo>
                <a:cubicBezTo>
                  <a:pt x="153067" y="65723"/>
                  <a:pt x="153067" y="62960"/>
                  <a:pt x="151829" y="60770"/>
                </a:cubicBezTo>
                <a:cubicBezTo>
                  <a:pt x="150590" y="58579"/>
                  <a:pt x="148209" y="57150"/>
                  <a:pt x="145637" y="57150"/>
                </a:cubicBezTo>
                <a:lnTo>
                  <a:pt x="64294" y="57150"/>
                </a:lnTo>
                <a:cubicBezTo>
                  <a:pt x="60389" y="57150"/>
                  <a:pt x="57150" y="60389"/>
                  <a:pt x="57150" y="64294"/>
                </a:cubicBezTo>
                <a:lnTo>
                  <a:pt x="57150" y="134969"/>
                </a:lnTo>
                <a:cubicBezTo>
                  <a:pt x="53245" y="133826"/>
                  <a:pt x="49244" y="133350"/>
                  <a:pt x="45244" y="133350"/>
                </a:cubicBezTo>
                <a:cubicBezTo>
                  <a:pt x="20288" y="133350"/>
                  <a:pt x="0" y="153638"/>
                  <a:pt x="0" y="178594"/>
                </a:cubicBezTo>
                <a:cubicBezTo>
                  <a:pt x="0" y="203549"/>
                  <a:pt x="20288" y="223838"/>
                  <a:pt x="45244" y="223838"/>
                </a:cubicBezTo>
                <a:cubicBezTo>
                  <a:pt x="49244" y="223838"/>
                  <a:pt x="53245" y="223266"/>
                  <a:pt x="57150" y="222218"/>
                </a:cubicBezTo>
                <a:lnTo>
                  <a:pt x="57150" y="521494"/>
                </a:lnTo>
                <a:cubicBezTo>
                  <a:pt x="57150" y="525399"/>
                  <a:pt x="60389" y="528638"/>
                  <a:pt x="64294" y="528638"/>
                </a:cubicBezTo>
                <a:lnTo>
                  <a:pt x="134969" y="528638"/>
                </a:lnTo>
                <a:cubicBezTo>
                  <a:pt x="133826" y="532543"/>
                  <a:pt x="133350" y="536543"/>
                  <a:pt x="133350" y="540544"/>
                </a:cubicBezTo>
                <a:cubicBezTo>
                  <a:pt x="133350" y="565499"/>
                  <a:pt x="153638" y="585788"/>
                  <a:pt x="178594" y="585788"/>
                </a:cubicBezTo>
                <a:cubicBezTo>
                  <a:pt x="203549" y="585788"/>
                  <a:pt x="223838" y="565499"/>
                  <a:pt x="223838" y="540544"/>
                </a:cubicBezTo>
                <a:cubicBezTo>
                  <a:pt x="223838" y="536543"/>
                  <a:pt x="223266" y="532543"/>
                  <a:pt x="222218" y="528638"/>
                </a:cubicBezTo>
                <a:lnTo>
                  <a:pt x="521494" y="528638"/>
                </a:lnTo>
                <a:cubicBezTo>
                  <a:pt x="525399" y="528638"/>
                  <a:pt x="528638" y="525399"/>
                  <a:pt x="528638" y="521494"/>
                </a:cubicBezTo>
                <a:lnTo>
                  <a:pt x="528638" y="450818"/>
                </a:lnTo>
                <a:cubicBezTo>
                  <a:pt x="532543" y="451961"/>
                  <a:pt x="536543" y="452438"/>
                  <a:pt x="540544" y="452438"/>
                </a:cubicBezTo>
                <a:cubicBezTo>
                  <a:pt x="565499" y="452438"/>
                  <a:pt x="585788" y="432149"/>
                  <a:pt x="585788" y="407194"/>
                </a:cubicBezTo>
                <a:cubicBezTo>
                  <a:pt x="585788" y="382238"/>
                  <a:pt x="565499" y="361950"/>
                  <a:pt x="540544" y="361950"/>
                </a:cubicBezTo>
                <a:close/>
                <a:moveTo>
                  <a:pt x="300038" y="71438"/>
                </a:moveTo>
                <a:lnTo>
                  <a:pt x="374333" y="71438"/>
                </a:lnTo>
                <a:cubicBezTo>
                  <a:pt x="376904" y="71438"/>
                  <a:pt x="379286" y="70104"/>
                  <a:pt x="380524" y="67818"/>
                </a:cubicBezTo>
                <a:cubicBezTo>
                  <a:pt x="381762" y="65627"/>
                  <a:pt x="381762" y="62865"/>
                  <a:pt x="380524" y="60674"/>
                </a:cubicBezTo>
                <a:cubicBezTo>
                  <a:pt x="377666" y="55721"/>
                  <a:pt x="376238" y="50483"/>
                  <a:pt x="376238" y="45148"/>
                </a:cubicBezTo>
                <a:cubicBezTo>
                  <a:pt x="376238" y="28099"/>
                  <a:pt x="390144" y="14192"/>
                  <a:pt x="407194" y="14192"/>
                </a:cubicBezTo>
                <a:cubicBezTo>
                  <a:pt x="424244" y="14192"/>
                  <a:pt x="438150" y="28099"/>
                  <a:pt x="438150" y="45148"/>
                </a:cubicBezTo>
                <a:cubicBezTo>
                  <a:pt x="438150" y="50483"/>
                  <a:pt x="436721" y="55721"/>
                  <a:pt x="433864" y="60674"/>
                </a:cubicBezTo>
                <a:cubicBezTo>
                  <a:pt x="432625" y="62865"/>
                  <a:pt x="432625" y="65627"/>
                  <a:pt x="433864" y="67818"/>
                </a:cubicBezTo>
                <a:cubicBezTo>
                  <a:pt x="435102" y="70009"/>
                  <a:pt x="437483" y="71438"/>
                  <a:pt x="440055" y="71438"/>
                </a:cubicBezTo>
                <a:lnTo>
                  <a:pt x="514350" y="71438"/>
                </a:lnTo>
                <a:lnTo>
                  <a:pt x="514350" y="285750"/>
                </a:lnTo>
                <a:lnTo>
                  <a:pt x="440055" y="285750"/>
                </a:lnTo>
                <a:cubicBezTo>
                  <a:pt x="437483" y="285750"/>
                  <a:pt x="435102" y="287084"/>
                  <a:pt x="433864" y="289370"/>
                </a:cubicBezTo>
                <a:cubicBezTo>
                  <a:pt x="432625" y="291560"/>
                  <a:pt x="432625" y="294323"/>
                  <a:pt x="433864" y="296513"/>
                </a:cubicBezTo>
                <a:cubicBezTo>
                  <a:pt x="436721" y="301466"/>
                  <a:pt x="438150" y="306705"/>
                  <a:pt x="438150" y="312039"/>
                </a:cubicBezTo>
                <a:cubicBezTo>
                  <a:pt x="438150" y="329089"/>
                  <a:pt x="424244" y="342995"/>
                  <a:pt x="407194" y="342995"/>
                </a:cubicBezTo>
                <a:cubicBezTo>
                  <a:pt x="390144" y="342995"/>
                  <a:pt x="376238" y="329089"/>
                  <a:pt x="376238" y="312039"/>
                </a:cubicBezTo>
                <a:cubicBezTo>
                  <a:pt x="376238" y="306705"/>
                  <a:pt x="377666" y="301466"/>
                  <a:pt x="380524" y="296513"/>
                </a:cubicBezTo>
                <a:cubicBezTo>
                  <a:pt x="381762" y="294323"/>
                  <a:pt x="381762" y="291560"/>
                  <a:pt x="380524" y="289370"/>
                </a:cubicBezTo>
                <a:cubicBezTo>
                  <a:pt x="379286" y="287179"/>
                  <a:pt x="376904" y="285750"/>
                  <a:pt x="374333" y="285750"/>
                </a:cubicBezTo>
                <a:lnTo>
                  <a:pt x="300038" y="285750"/>
                </a:lnTo>
                <a:lnTo>
                  <a:pt x="300038" y="222218"/>
                </a:lnTo>
                <a:cubicBezTo>
                  <a:pt x="303943" y="223361"/>
                  <a:pt x="307943" y="223838"/>
                  <a:pt x="311944" y="223838"/>
                </a:cubicBezTo>
                <a:cubicBezTo>
                  <a:pt x="336899" y="223838"/>
                  <a:pt x="357188" y="203549"/>
                  <a:pt x="357188" y="178594"/>
                </a:cubicBezTo>
                <a:cubicBezTo>
                  <a:pt x="357188" y="153638"/>
                  <a:pt x="336899" y="133350"/>
                  <a:pt x="311944" y="133350"/>
                </a:cubicBezTo>
                <a:cubicBezTo>
                  <a:pt x="307943" y="133350"/>
                  <a:pt x="303943" y="133922"/>
                  <a:pt x="300038" y="134969"/>
                </a:cubicBezTo>
                <a:lnTo>
                  <a:pt x="300038" y="71438"/>
                </a:lnTo>
                <a:close/>
                <a:moveTo>
                  <a:pt x="45244" y="209550"/>
                </a:moveTo>
                <a:cubicBezTo>
                  <a:pt x="28194" y="209550"/>
                  <a:pt x="14288" y="195644"/>
                  <a:pt x="14288" y="178594"/>
                </a:cubicBezTo>
                <a:cubicBezTo>
                  <a:pt x="14288" y="161544"/>
                  <a:pt x="28194" y="147638"/>
                  <a:pt x="45244" y="147638"/>
                </a:cubicBezTo>
                <a:cubicBezTo>
                  <a:pt x="50578" y="147638"/>
                  <a:pt x="55816" y="149066"/>
                  <a:pt x="60770" y="151924"/>
                </a:cubicBezTo>
                <a:cubicBezTo>
                  <a:pt x="62960" y="153257"/>
                  <a:pt x="65723" y="153162"/>
                  <a:pt x="67913" y="151924"/>
                </a:cubicBezTo>
                <a:cubicBezTo>
                  <a:pt x="70104" y="150686"/>
                  <a:pt x="71533" y="148304"/>
                  <a:pt x="71533" y="145733"/>
                </a:cubicBezTo>
                <a:lnTo>
                  <a:pt x="71533" y="71438"/>
                </a:lnTo>
                <a:lnTo>
                  <a:pt x="135065" y="71438"/>
                </a:lnTo>
                <a:cubicBezTo>
                  <a:pt x="134017" y="75343"/>
                  <a:pt x="133445" y="79343"/>
                  <a:pt x="133445" y="83344"/>
                </a:cubicBezTo>
                <a:cubicBezTo>
                  <a:pt x="133445" y="108299"/>
                  <a:pt x="153734" y="128588"/>
                  <a:pt x="178689" y="128588"/>
                </a:cubicBezTo>
                <a:cubicBezTo>
                  <a:pt x="190691" y="128588"/>
                  <a:pt x="202025" y="123920"/>
                  <a:pt x="210693" y="115348"/>
                </a:cubicBezTo>
                <a:cubicBezTo>
                  <a:pt x="219170" y="106680"/>
                  <a:pt x="223933" y="95345"/>
                  <a:pt x="223933" y="83344"/>
                </a:cubicBezTo>
                <a:cubicBezTo>
                  <a:pt x="223933" y="79343"/>
                  <a:pt x="223361" y="75343"/>
                  <a:pt x="222314" y="71438"/>
                </a:cubicBezTo>
                <a:lnTo>
                  <a:pt x="285845" y="71438"/>
                </a:lnTo>
                <a:lnTo>
                  <a:pt x="285845" y="145733"/>
                </a:lnTo>
                <a:cubicBezTo>
                  <a:pt x="285845" y="148304"/>
                  <a:pt x="287179" y="150686"/>
                  <a:pt x="289465" y="151924"/>
                </a:cubicBezTo>
                <a:cubicBezTo>
                  <a:pt x="291656" y="153162"/>
                  <a:pt x="294418" y="153257"/>
                  <a:pt x="296609" y="151924"/>
                </a:cubicBezTo>
                <a:cubicBezTo>
                  <a:pt x="301562" y="149066"/>
                  <a:pt x="306800" y="147638"/>
                  <a:pt x="312134" y="147638"/>
                </a:cubicBezTo>
                <a:cubicBezTo>
                  <a:pt x="329184" y="147638"/>
                  <a:pt x="343091" y="161544"/>
                  <a:pt x="343091" y="178594"/>
                </a:cubicBezTo>
                <a:cubicBezTo>
                  <a:pt x="343091" y="195644"/>
                  <a:pt x="329184" y="209550"/>
                  <a:pt x="312134" y="209550"/>
                </a:cubicBezTo>
                <a:cubicBezTo>
                  <a:pt x="306800" y="209550"/>
                  <a:pt x="301562" y="208121"/>
                  <a:pt x="296609" y="205264"/>
                </a:cubicBezTo>
                <a:cubicBezTo>
                  <a:pt x="294418" y="204026"/>
                  <a:pt x="291656" y="204026"/>
                  <a:pt x="289465" y="205264"/>
                </a:cubicBezTo>
                <a:cubicBezTo>
                  <a:pt x="287274" y="206502"/>
                  <a:pt x="285845" y="208883"/>
                  <a:pt x="285845" y="211455"/>
                </a:cubicBezTo>
                <a:lnTo>
                  <a:pt x="285845" y="285750"/>
                </a:lnTo>
                <a:lnTo>
                  <a:pt x="222314" y="285750"/>
                </a:lnTo>
                <a:cubicBezTo>
                  <a:pt x="223456" y="281845"/>
                  <a:pt x="223933" y="277844"/>
                  <a:pt x="223933" y="273844"/>
                </a:cubicBezTo>
                <a:cubicBezTo>
                  <a:pt x="223933" y="248888"/>
                  <a:pt x="203644" y="228600"/>
                  <a:pt x="178689" y="228600"/>
                </a:cubicBezTo>
                <a:cubicBezTo>
                  <a:pt x="153734" y="228600"/>
                  <a:pt x="133445" y="248888"/>
                  <a:pt x="133445" y="273844"/>
                </a:cubicBezTo>
                <a:cubicBezTo>
                  <a:pt x="133445" y="277844"/>
                  <a:pt x="134017" y="281845"/>
                  <a:pt x="135065" y="285750"/>
                </a:cubicBezTo>
                <a:lnTo>
                  <a:pt x="71533" y="285750"/>
                </a:lnTo>
                <a:lnTo>
                  <a:pt x="71533" y="211455"/>
                </a:lnTo>
                <a:cubicBezTo>
                  <a:pt x="71533" y="208883"/>
                  <a:pt x="70199" y="206502"/>
                  <a:pt x="67913" y="205264"/>
                </a:cubicBezTo>
                <a:cubicBezTo>
                  <a:pt x="65723" y="204026"/>
                  <a:pt x="62960" y="204026"/>
                  <a:pt x="60770" y="205264"/>
                </a:cubicBezTo>
                <a:cubicBezTo>
                  <a:pt x="55816" y="208121"/>
                  <a:pt x="50578" y="209550"/>
                  <a:pt x="45244" y="209550"/>
                </a:cubicBezTo>
                <a:close/>
                <a:moveTo>
                  <a:pt x="211455" y="514350"/>
                </a:moveTo>
                <a:cubicBezTo>
                  <a:pt x="208883" y="514350"/>
                  <a:pt x="206502" y="515684"/>
                  <a:pt x="205264" y="517970"/>
                </a:cubicBezTo>
                <a:cubicBezTo>
                  <a:pt x="204026" y="520256"/>
                  <a:pt x="204026" y="522923"/>
                  <a:pt x="205264" y="525113"/>
                </a:cubicBezTo>
                <a:cubicBezTo>
                  <a:pt x="208121" y="530066"/>
                  <a:pt x="209550" y="535210"/>
                  <a:pt x="209550" y="540544"/>
                </a:cubicBezTo>
                <a:cubicBezTo>
                  <a:pt x="209550" y="557594"/>
                  <a:pt x="195644" y="571500"/>
                  <a:pt x="178594" y="571500"/>
                </a:cubicBezTo>
                <a:cubicBezTo>
                  <a:pt x="161544" y="571500"/>
                  <a:pt x="147638" y="557594"/>
                  <a:pt x="147638" y="540544"/>
                </a:cubicBezTo>
                <a:cubicBezTo>
                  <a:pt x="147638" y="535210"/>
                  <a:pt x="149066" y="529971"/>
                  <a:pt x="151924" y="525113"/>
                </a:cubicBezTo>
                <a:cubicBezTo>
                  <a:pt x="153162" y="522923"/>
                  <a:pt x="153257" y="520160"/>
                  <a:pt x="151924" y="517970"/>
                </a:cubicBezTo>
                <a:cubicBezTo>
                  <a:pt x="150590" y="515779"/>
                  <a:pt x="148304" y="514350"/>
                  <a:pt x="145733" y="514350"/>
                </a:cubicBezTo>
                <a:lnTo>
                  <a:pt x="71438" y="514350"/>
                </a:lnTo>
                <a:lnTo>
                  <a:pt x="71438" y="300038"/>
                </a:lnTo>
                <a:lnTo>
                  <a:pt x="145733" y="300038"/>
                </a:lnTo>
                <a:cubicBezTo>
                  <a:pt x="148304" y="300038"/>
                  <a:pt x="150686" y="298704"/>
                  <a:pt x="151924" y="296418"/>
                </a:cubicBezTo>
                <a:cubicBezTo>
                  <a:pt x="153162" y="294132"/>
                  <a:pt x="153162" y="291465"/>
                  <a:pt x="151924" y="289274"/>
                </a:cubicBezTo>
                <a:cubicBezTo>
                  <a:pt x="149066" y="284321"/>
                  <a:pt x="147638" y="279178"/>
                  <a:pt x="147638" y="273844"/>
                </a:cubicBezTo>
                <a:cubicBezTo>
                  <a:pt x="147638" y="256794"/>
                  <a:pt x="161544" y="242888"/>
                  <a:pt x="178594" y="242888"/>
                </a:cubicBezTo>
                <a:cubicBezTo>
                  <a:pt x="195644" y="242888"/>
                  <a:pt x="209550" y="256794"/>
                  <a:pt x="209550" y="273844"/>
                </a:cubicBezTo>
                <a:cubicBezTo>
                  <a:pt x="209550" y="279178"/>
                  <a:pt x="208121" y="284417"/>
                  <a:pt x="205264" y="289274"/>
                </a:cubicBezTo>
                <a:cubicBezTo>
                  <a:pt x="204026" y="291465"/>
                  <a:pt x="203930" y="294227"/>
                  <a:pt x="205264" y="296418"/>
                </a:cubicBezTo>
                <a:cubicBezTo>
                  <a:pt x="206597" y="298609"/>
                  <a:pt x="208883" y="300038"/>
                  <a:pt x="211455" y="300038"/>
                </a:cubicBezTo>
                <a:lnTo>
                  <a:pt x="285750" y="300038"/>
                </a:lnTo>
                <a:lnTo>
                  <a:pt x="285750" y="363569"/>
                </a:lnTo>
                <a:cubicBezTo>
                  <a:pt x="281845" y="362426"/>
                  <a:pt x="277844" y="361950"/>
                  <a:pt x="273844" y="361950"/>
                </a:cubicBezTo>
                <a:cubicBezTo>
                  <a:pt x="248888" y="361950"/>
                  <a:pt x="228600" y="382238"/>
                  <a:pt x="228600" y="407194"/>
                </a:cubicBezTo>
                <a:cubicBezTo>
                  <a:pt x="228600" y="432149"/>
                  <a:pt x="248888" y="452438"/>
                  <a:pt x="273844" y="452438"/>
                </a:cubicBezTo>
                <a:cubicBezTo>
                  <a:pt x="277844" y="452438"/>
                  <a:pt x="281845" y="451866"/>
                  <a:pt x="285750" y="450818"/>
                </a:cubicBezTo>
                <a:lnTo>
                  <a:pt x="285750" y="514350"/>
                </a:lnTo>
                <a:lnTo>
                  <a:pt x="211455" y="514350"/>
                </a:lnTo>
                <a:close/>
                <a:moveTo>
                  <a:pt x="540544" y="438150"/>
                </a:moveTo>
                <a:cubicBezTo>
                  <a:pt x="535210" y="438150"/>
                  <a:pt x="529971" y="436721"/>
                  <a:pt x="525113" y="433864"/>
                </a:cubicBezTo>
                <a:cubicBezTo>
                  <a:pt x="522923" y="432625"/>
                  <a:pt x="520160" y="432530"/>
                  <a:pt x="517970" y="433864"/>
                </a:cubicBezTo>
                <a:cubicBezTo>
                  <a:pt x="515779" y="435102"/>
                  <a:pt x="514350" y="437483"/>
                  <a:pt x="514350" y="440055"/>
                </a:cubicBezTo>
                <a:lnTo>
                  <a:pt x="514350" y="514350"/>
                </a:lnTo>
                <a:lnTo>
                  <a:pt x="300038" y="514350"/>
                </a:lnTo>
                <a:lnTo>
                  <a:pt x="300038" y="440055"/>
                </a:lnTo>
                <a:cubicBezTo>
                  <a:pt x="300038" y="437483"/>
                  <a:pt x="298704" y="435102"/>
                  <a:pt x="296418" y="433864"/>
                </a:cubicBezTo>
                <a:cubicBezTo>
                  <a:pt x="294227" y="432625"/>
                  <a:pt x="291465" y="432625"/>
                  <a:pt x="289274" y="433864"/>
                </a:cubicBezTo>
                <a:cubicBezTo>
                  <a:pt x="284321" y="436721"/>
                  <a:pt x="279178" y="438150"/>
                  <a:pt x="273844" y="438150"/>
                </a:cubicBezTo>
                <a:cubicBezTo>
                  <a:pt x="256794" y="438150"/>
                  <a:pt x="242888" y="424244"/>
                  <a:pt x="242888" y="407194"/>
                </a:cubicBezTo>
                <a:cubicBezTo>
                  <a:pt x="242888" y="390144"/>
                  <a:pt x="256794" y="376238"/>
                  <a:pt x="273844" y="376238"/>
                </a:cubicBezTo>
                <a:cubicBezTo>
                  <a:pt x="279178" y="376238"/>
                  <a:pt x="284417" y="377666"/>
                  <a:pt x="289274" y="380524"/>
                </a:cubicBezTo>
                <a:cubicBezTo>
                  <a:pt x="291465" y="381762"/>
                  <a:pt x="294227" y="381857"/>
                  <a:pt x="296418" y="380524"/>
                </a:cubicBezTo>
                <a:cubicBezTo>
                  <a:pt x="298609" y="379286"/>
                  <a:pt x="300038" y="376904"/>
                  <a:pt x="300038" y="374333"/>
                </a:cubicBezTo>
                <a:lnTo>
                  <a:pt x="300038" y="300038"/>
                </a:lnTo>
                <a:lnTo>
                  <a:pt x="363569" y="300038"/>
                </a:lnTo>
                <a:cubicBezTo>
                  <a:pt x="362426" y="303943"/>
                  <a:pt x="361950" y="307943"/>
                  <a:pt x="361950" y="311944"/>
                </a:cubicBezTo>
                <a:cubicBezTo>
                  <a:pt x="361950" y="336899"/>
                  <a:pt x="382238" y="357188"/>
                  <a:pt x="407194" y="357188"/>
                </a:cubicBezTo>
                <a:cubicBezTo>
                  <a:pt x="432149" y="357188"/>
                  <a:pt x="452438" y="336899"/>
                  <a:pt x="452438" y="311944"/>
                </a:cubicBezTo>
                <a:cubicBezTo>
                  <a:pt x="452438" y="307943"/>
                  <a:pt x="451866" y="303943"/>
                  <a:pt x="450818" y="300038"/>
                </a:cubicBezTo>
                <a:lnTo>
                  <a:pt x="514350" y="300038"/>
                </a:lnTo>
                <a:lnTo>
                  <a:pt x="514350" y="374333"/>
                </a:lnTo>
                <a:cubicBezTo>
                  <a:pt x="514350" y="376904"/>
                  <a:pt x="515684" y="379286"/>
                  <a:pt x="517970" y="380524"/>
                </a:cubicBezTo>
                <a:cubicBezTo>
                  <a:pt x="520160" y="381762"/>
                  <a:pt x="522923" y="381762"/>
                  <a:pt x="525113" y="380524"/>
                </a:cubicBezTo>
                <a:cubicBezTo>
                  <a:pt x="530066" y="377666"/>
                  <a:pt x="535210" y="376238"/>
                  <a:pt x="540544" y="376238"/>
                </a:cubicBezTo>
                <a:cubicBezTo>
                  <a:pt x="557594" y="376238"/>
                  <a:pt x="571500" y="390144"/>
                  <a:pt x="571500" y="407194"/>
                </a:cubicBezTo>
                <a:cubicBezTo>
                  <a:pt x="571500" y="424244"/>
                  <a:pt x="557594" y="438150"/>
                  <a:pt x="540544" y="438150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w="9525" cap="flat">
            <a:solidFill>
              <a:schemeClr val="accent5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14244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8913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F485C16-1EED-7368-24D1-BFF8385C6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286" y="808263"/>
            <a:ext cx="5802086" cy="482509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543ABB8-F22B-FA7E-F114-6B731832C124}"/>
              </a:ext>
            </a:extLst>
          </p:cNvPr>
          <p:cNvGrpSpPr/>
          <p:nvPr/>
        </p:nvGrpSpPr>
        <p:grpSpPr>
          <a:xfrm>
            <a:off x="715478" y="1599220"/>
            <a:ext cx="4486419" cy="3657600"/>
            <a:chOff x="715478" y="1599220"/>
            <a:chExt cx="4486419" cy="36576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46B703C-15E1-8CF5-E31D-4939640E1986}"/>
                </a:ext>
              </a:extLst>
            </p:cNvPr>
            <p:cNvCxnSpPr/>
            <p:nvPr/>
          </p:nvCxnSpPr>
          <p:spPr>
            <a:xfrm>
              <a:off x="967740" y="1599220"/>
              <a:ext cx="0" cy="36576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al 5">
              <a:extLst>
                <a:ext uri="{FF2B5EF4-FFF2-40B4-BE49-F238E27FC236}">
                  <a16:creationId xmlns:a16="http://schemas.microsoft.com/office/drawing/2014/main" id="{8448D49D-A9F2-1F16-A8DA-0CE68379AF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478" y="1822581"/>
              <a:ext cx="501363" cy="47274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34" name="Oval 9">
              <a:extLst>
                <a:ext uri="{FF2B5EF4-FFF2-40B4-BE49-F238E27FC236}">
                  <a16:creationId xmlns:a16="http://schemas.microsoft.com/office/drawing/2014/main" id="{DC409373-74B0-3889-97E2-3873E5498C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478" y="2497280"/>
              <a:ext cx="503870" cy="47393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32" name="Oval 11">
              <a:extLst>
                <a:ext uri="{FF2B5EF4-FFF2-40B4-BE49-F238E27FC236}">
                  <a16:creationId xmlns:a16="http://schemas.microsoft.com/office/drawing/2014/main" id="{B11CDABD-0025-C240-E213-E4A0DF0DF1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478" y="3184142"/>
              <a:ext cx="508884" cy="47866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28" name="Oval 13">
              <a:extLst>
                <a:ext uri="{FF2B5EF4-FFF2-40B4-BE49-F238E27FC236}">
                  <a16:creationId xmlns:a16="http://schemas.microsoft.com/office/drawing/2014/main" id="{7B1CF0AA-872E-ED7F-C13E-FEA0EBB62E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478" y="3865827"/>
              <a:ext cx="508884" cy="4786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26" name="Oval 17">
              <a:extLst>
                <a:ext uri="{FF2B5EF4-FFF2-40B4-BE49-F238E27FC236}">
                  <a16:creationId xmlns:a16="http://schemas.microsoft.com/office/drawing/2014/main" id="{5F25B620-1388-6370-ECD8-AED9EB511F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478" y="4562170"/>
              <a:ext cx="508884" cy="4798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FB770C2-1FF4-8034-754F-62B11508E1C8}"/>
                </a:ext>
              </a:extLst>
            </p:cNvPr>
            <p:cNvGrpSpPr/>
            <p:nvPr/>
          </p:nvGrpSpPr>
          <p:grpSpPr>
            <a:xfrm>
              <a:off x="1038231" y="4531617"/>
              <a:ext cx="4163666" cy="472746"/>
              <a:chOff x="460713" y="305424"/>
              <a:chExt cx="4023326" cy="611239"/>
            </a:xfrm>
            <a:noFill/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A348FF2-537E-26C2-4357-D7EE8B7B2719}"/>
                  </a:ext>
                </a:extLst>
              </p:cNvPr>
              <p:cNvSpPr/>
              <p:nvPr/>
            </p:nvSpPr>
            <p:spPr>
              <a:xfrm>
                <a:off x="460713" y="305424"/>
                <a:ext cx="4023326" cy="61123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17E510E-6DBA-8B87-09D7-BACC6C2D247C}"/>
                  </a:ext>
                </a:extLst>
              </p:cNvPr>
              <p:cNvSpPr txBox="1"/>
              <p:nvPr/>
            </p:nvSpPr>
            <p:spPr>
              <a:xfrm>
                <a:off x="460713" y="305424"/>
                <a:ext cx="4023326" cy="61123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85171" tIns="45720" rIns="45720" bIns="45720" numCol="1" spcCol="127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+mn-ea"/>
                    <a:cs typeface="+mn-cs"/>
                  </a:rPr>
                  <a:t>Supply Chain Risk Management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15E690C-4685-042A-C2EF-7E539F9CA280}"/>
                </a:ext>
              </a:extLst>
            </p:cNvPr>
            <p:cNvGrpSpPr/>
            <p:nvPr/>
          </p:nvGrpSpPr>
          <p:grpSpPr>
            <a:xfrm>
              <a:off x="1038231" y="1815976"/>
              <a:ext cx="3356691" cy="472746"/>
              <a:chOff x="460713" y="305424"/>
              <a:chExt cx="4023326" cy="611239"/>
            </a:xfrm>
            <a:noFill/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1F96116-05B4-0FC5-0B88-79A3B656A499}"/>
                  </a:ext>
                </a:extLst>
              </p:cNvPr>
              <p:cNvSpPr/>
              <p:nvPr/>
            </p:nvSpPr>
            <p:spPr>
              <a:xfrm>
                <a:off x="460713" y="305424"/>
                <a:ext cx="4023326" cy="61123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4FB2C05-A38D-DDBC-7554-0903790D24C5}"/>
                  </a:ext>
                </a:extLst>
              </p:cNvPr>
              <p:cNvSpPr txBox="1"/>
              <p:nvPr/>
            </p:nvSpPr>
            <p:spPr>
              <a:xfrm>
                <a:off x="460713" y="305424"/>
                <a:ext cx="4023326" cy="61123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85171" tIns="45720" rIns="45720" bIns="45720" numCol="1" spcCol="1270" anchor="ctr" anchorCtr="0">
                <a:noAutofit/>
              </a:bodyPr>
              <a:lstStyle/>
              <a:p>
                <a:pPr marL="0" marR="0" lvl="0" indent="0" algn="l" defTabSz="8001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+mn-ea"/>
                    <a:cs typeface="+mn-cs"/>
                  </a:rPr>
                  <a:t>Demand/Supply Planning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81C2ABA-5BDF-10A0-FBB4-CFA382531ADA}"/>
                </a:ext>
              </a:extLst>
            </p:cNvPr>
            <p:cNvGrpSpPr/>
            <p:nvPr/>
          </p:nvGrpSpPr>
          <p:grpSpPr>
            <a:xfrm>
              <a:off x="1038231" y="2490682"/>
              <a:ext cx="3356691" cy="472746"/>
              <a:chOff x="460713" y="305424"/>
              <a:chExt cx="4023326" cy="611239"/>
            </a:xfrm>
            <a:noFill/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0E00CE1-2D19-DDCA-BE86-ECF7936AFE5C}"/>
                  </a:ext>
                </a:extLst>
              </p:cNvPr>
              <p:cNvSpPr/>
              <p:nvPr/>
            </p:nvSpPr>
            <p:spPr>
              <a:xfrm>
                <a:off x="460713" y="305424"/>
                <a:ext cx="4023326" cy="61123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CDA4C4F-7E66-D089-A059-2401C394DDD6}"/>
                  </a:ext>
                </a:extLst>
              </p:cNvPr>
              <p:cNvSpPr txBox="1"/>
              <p:nvPr/>
            </p:nvSpPr>
            <p:spPr>
              <a:xfrm>
                <a:off x="460713" y="305424"/>
                <a:ext cx="4023326" cy="61123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85171" tIns="45720" rIns="45720" bIns="45720" numCol="1" spcCol="127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+mn-ea"/>
                    <a:cs typeface="+mn-cs"/>
                  </a:rPr>
                  <a:t>Inventory Management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9F3CA08-521A-ECE7-C8E2-2D40EEDB8209}"/>
                </a:ext>
              </a:extLst>
            </p:cNvPr>
            <p:cNvGrpSpPr/>
            <p:nvPr/>
          </p:nvGrpSpPr>
          <p:grpSpPr>
            <a:xfrm>
              <a:off x="1038231" y="3165388"/>
              <a:ext cx="3356691" cy="472746"/>
              <a:chOff x="460713" y="305424"/>
              <a:chExt cx="4023326" cy="611239"/>
            </a:xfrm>
            <a:noFill/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FC75634-156C-4EC3-FEE0-838C62D6E2F9}"/>
                  </a:ext>
                </a:extLst>
              </p:cNvPr>
              <p:cNvSpPr/>
              <p:nvPr/>
            </p:nvSpPr>
            <p:spPr>
              <a:xfrm>
                <a:off x="460713" y="305424"/>
                <a:ext cx="4023326" cy="61123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5A12827-96F4-DCCC-9FC9-5F11AC2D4392}"/>
                  </a:ext>
                </a:extLst>
              </p:cNvPr>
              <p:cNvSpPr txBox="1"/>
              <p:nvPr/>
            </p:nvSpPr>
            <p:spPr>
              <a:xfrm>
                <a:off x="460713" y="305424"/>
                <a:ext cx="4023326" cy="61123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85171" tIns="45720" rIns="45720" bIns="45720" numCol="1" spcCol="127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+mn-ea"/>
                    <a:cs typeface="+mn-cs"/>
                  </a:rPr>
                  <a:t>Logistics Management</a:t>
                </a: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7EFB50-3E28-9412-83EA-6650CA1E8B27}"/>
                </a:ext>
              </a:extLst>
            </p:cNvPr>
            <p:cNvGrpSpPr/>
            <p:nvPr/>
          </p:nvGrpSpPr>
          <p:grpSpPr>
            <a:xfrm>
              <a:off x="1038231" y="3840094"/>
              <a:ext cx="3785210" cy="489563"/>
              <a:chOff x="460713" y="305424"/>
              <a:chExt cx="4023326" cy="632983"/>
            </a:xfrm>
            <a:noFill/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39316F6-7405-00C0-5629-163887FDA5F6}"/>
                  </a:ext>
                </a:extLst>
              </p:cNvPr>
              <p:cNvSpPr/>
              <p:nvPr/>
            </p:nvSpPr>
            <p:spPr>
              <a:xfrm>
                <a:off x="460713" y="305424"/>
                <a:ext cx="4023326" cy="61123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322E41A-F8BD-254F-9187-5ACB729A4641}"/>
                  </a:ext>
                </a:extLst>
              </p:cNvPr>
              <p:cNvSpPr txBox="1"/>
              <p:nvPr/>
            </p:nvSpPr>
            <p:spPr>
              <a:xfrm>
                <a:off x="460713" y="327168"/>
                <a:ext cx="4023326" cy="61123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85171" tIns="45720" rIns="45720" bIns="45720" numCol="1" spcCol="127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iscoSansTT Light"/>
                    <a:ea typeface="+mn-ea"/>
                    <a:cs typeface="+mn-cs"/>
                  </a:rPr>
                  <a:t>Supply Chain Network Design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190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: Rounded Corners 106">
            <a:extLst>
              <a:ext uri="{FF2B5EF4-FFF2-40B4-BE49-F238E27FC236}">
                <a16:creationId xmlns:a16="http://schemas.microsoft.com/office/drawing/2014/main" id="{8D651BC8-467D-6285-6EBD-A1E9092F9C07}"/>
              </a:ext>
            </a:extLst>
          </p:cNvPr>
          <p:cNvSpPr/>
          <p:nvPr/>
        </p:nvSpPr>
        <p:spPr>
          <a:xfrm>
            <a:off x="9095357" y="5100075"/>
            <a:ext cx="2800963" cy="956058"/>
          </a:xfrm>
          <a:prstGeom prst="roundRect">
            <a:avLst/>
          </a:prstGeom>
          <a:solidFill>
            <a:schemeClr val="accent1"/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45720" r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D274D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462314DD-39FA-51DD-A17E-5597D08615B3}"/>
              </a:ext>
            </a:extLst>
          </p:cNvPr>
          <p:cNvSpPr/>
          <p:nvPr/>
        </p:nvSpPr>
        <p:spPr>
          <a:xfrm>
            <a:off x="9142830" y="3347247"/>
            <a:ext cx="2800963" cy="956058"/>
          </a:xfrm>
          <a:prstGeom prst="roundRect">
            <a:avLst/>
          </a:prstGeom>
          <a:solidFill>
            <a:schemeClr val="accent1"/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45720" r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D274D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D040B672-F600-1EDF-E20F-D630B116A262}"/>
              </a:ext>
            </a:extLst>
          </p:cNvPr>
          <p:cNvSpPr/>
          <p:nvPr/>
        </p:nvSpPr>
        <p:spPr>
          <a:xfrm>
            <a:off x="9095357" y="1613440"/>
            <a:ext cx="2800963" cy="956058"/>
          </a:xfrm>
          <a:prstGeom prst="roundRect">
            <a:avLst/>
          </a:prstGeom>
          <a:solidFill>
            <a:schemeClr val="accent1"/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45720" r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D274D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29ED4F-AA87-70B9-D233-4931F0E2403E}"/>
              </a:ext>
            </a:extLst>
          </p:cNvPr>
          <p:cNvSpPr txBox="1"/>
          <p:nvPr/>
        </p:nvSpPr>
        <p:spPr>
          <a:xfrm>
            <a:off x="513872" y="779869"/>
            <a:ext cx="4406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18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ＭＳ Ｐゴシック" charset="0"/>
                <a:cs typeface="+mn-cs"/>
              </a:rPr>
              <a:t>All about balancing Demand and Supply</a:t>
            </a:r>
          </a:p>
        </p:txBody>
      </p:sp>
      <p:sp>
        <p:nvSpPr>
          <p:cNvPr id="12" name="Flowchart: Extract 11">
            <a:extLst>
              <a:ext uri="{FF2B5EF4-FFF2-40B4-BE49-F238E27FC236}">
                <a16:creationId xmlns:a16="http://schemas.microsoft.com/office/drawing/2014/main" id="{D1E3CCAF-B8F9-59AC-2666-FD5ECEB1C5C4}"/>
              </a:ext>
            </a:extLst>
          </p:cNvPr>
          <p:cNvSpPr/>
          <p:nvPr/>
        </p:nvSpPr>
        <p:spPr>
          <a:xfrm>
            <a:off x="2820460" y="2262773"/>
            <a:ext cx="207048" cy="295778"/>
          </a:xfrm>
          <a:prstGeom prst="flowChartExtra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18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D274D"/>
              </a:solidFill>
              <a:effectLst/>
              <a:uLnTx/>
              <a:uFillTx/>
              <a:latin typeface="CiscoSansTT ExtraLight"/>
              <a:ea typeface="+mn-ea"/>
              <a:cs typeface="+mn-cs"/>
            </a:endParaRPr>
          </a:p>
        </p:txBody>
      </p:sp>
      <p:sp>
        <p:nvSpPr>
          <p:cNvPr id="21" name="Title 2">
            <a:extLst>
              <a:ext uri="{FF2B5EF4-FFF2-40B4-BE49-F238E27FC236}">
                <a16:creationId xmlns:a16="http://schemas.microsoft.com/office/drawing/2014/main" id="{7D2B081E-CB01-1AA8-CDB2-F08F84E0366F}"/>
              </a:ext>
            </a:extLst>
          </p:cNvPr>
          <p:cNvSpPr txBox="1">
            <a:spLocks/>
          </p:cNvSpPr>
          <p:nvPr/>
        </p:nvSpPr>
        <p:spPr bwMode="auto">
          <a:xfrm>
            <a:off x="513872" y="368629"/>
            <a:ext cx="7770157" cy="41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8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cs typeface="Arial"/>
                <a:sym typeface="Arial"/>
              </a:rPr>
              <a:t>Global Supply Chain Management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2D515B-0B41-1835-A507-88D0D168864E}"/>
              </a:ext>
            </a:extLst>
          </p:cNvPr>
          <p:cNvSpPr txBox="1"/>
          <p:nvPr/>
        </p:nvSpPr>
        <p:spPr>
          <a:xfrm rot="20673397">
            <a:off x="1685327" y="2111687"/>
            <a:ext cx="102337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CiscoSansTT Light"/>
              </a:rPr>
              <a:t>Demand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454DFF4-0C08-B6C9-8E23-DCF55859C3BE}"/>
              </a:ext>
            </a:extLst>
          </p:cNvPr>
          <p:cNvSpPr txBox="1"/>
          <p:nvPr/>
        </p:nvSpPr>
        <p:spPr>
          <a:xfrm rot="20691394">
            <a:off x="3283667" y="1691467"/>
            <a:ext cx="90988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CiscoSansTT Light"/>
              </a:rPr>
              <a:t>Supply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3BEA24-3550-7668-C5AE-7C201FA783CD}"/>
              </a:ext>
            </a:extLst>
          </p:cNvPr>
          <p:cNvGrpSpPr/>
          <p:nvPr/>
        </p:nvGrpSpPr>
        <p:grpSpPr>
          <a:xfrm>
            <a:off x="667785" y="3508503"/>
            <a:ext cx="503870" cy="473930"/>
            <a:chOff x="2851784" y="4211795"/>
            <a:chExt cx="503870" cy="473930"/>
          </a:xfrm>
        </p:grpSpPr>
        <p:sp>
          <p:nvSpPr>
            <p:cNvPr id="6" name="Oval 9">
              <a:extLst>
                <a:ext uri="{FF2B5EF4-FFF2-40B4-BE49-F238E27FC236}">
                  <a16:creationId xmlns:a16="http://schemas.microsoft.com/office/drawing/2014/main" id="{5D8F513F-30F8-C5DA-D2FE-18B1A08B4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51784" y="4211795"/>
              <a:ext cx="503870" cy="47393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3CE66315-1980-3728-E89C-16301A7FA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686" y="4293548"/>
              <a:ext cx="203052" cy="302131"/>
            </a:xfrm>
            <a:custGeom>
              <a:avLst/>
              <a:gdLst>
                <a:gd name="T0" fmla="*/ 68 w 80"/>
                <a:gd name="T1" fmla="*/ 126 h 126"/>
                <a:gd name="T2" fmla="*/ 14 w 80"/>
                <a:gd name="T3" fmla="*/ 126 h 126"/>
                <a:gd name="T4" fmla="*/ 2 w 80"/>
                <a:gd name="T5" fmla="*/ 118 h 126"/>
                <a:gd name="T6" fmla="*/ 5 w 80"/>
                <a:gd name="T7" fmla="*/ 104 h 126"/>
                <a:gd name="T8" fmla="*/ 55 w 80"/>
                <a:gd name="T9" fmla="*/ 40 h 126"/>
                <a:gd name="T10" fmla="*/ 41 w 80"/>
                <a:gd name="T11" fmla="*/ 25 h 126"/>
                <a:gd name="T12" fmla="*/ 26 w 80"/>
                <a:gd name="T13" fmla="*/ 40 h 126"/>
                <a:gd name="T14" fmla="*/ 14 w 80"/>
                <a:gd name="T15" fmla="*/ 52 h 126"/>
                <a:gd name="T16" fmla="*/ 1 w 80"/>
                <a:gd name="T17" fmla="*/ 40 h 126"/>
                <a:gd name="T18" fmla="*/ 41 w 80"/>
                <a:gd name="T19" fmla="*/ 0 h 126"/>
                <a:gd name="T20" fmla="*/ 80 w 80"/>
                <a:gd name="T21" fmla="*/ 40 h 126"/>
                <a:gd name="T22" fmla="*/ 44 w 80"/>
                <a:gd name="T23" fmla="*/ 100 h 126"/>
                <a:gd name="T24" fmla="*/ 68 w 80"/>
                <a:gd name="T25" fmla="*/ 100 h 126"/>
                <a:gd name="T26" fmla="*/ 80 w 80"/>
                <a:gd name="T27" fmla="*/ 113 h 126"/>
                <a:gd name="T28" fmla="*/ 68 w 80"/>
                <a:gd name="T29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126">
                  <a:moveTo>
                    <a:pt x="68" y="126"/>
                  </a:moveTo>
                  <a:cubicBezTo>
                    <a:pt x="14" y="126"/>
                    <a:pt x="14" y="126"/>
                    <a:pt x="14" y="126"/>
                  </a:cubicBezTo>
                  <a:cubicBezTo>
                    <a:pt x="8" y="126"/>
                    <a:pt x="4" y="122"/>
                    <a:pt x="2" y="118"/>
                  </a:cubicBezTo>
                  <a:cubicBezTo>
                    <a:pt x="0" y="113"/>
                    <a:pt x="1" y="107"/>
                    <a:pt x="5" y="104"/>
                  </a:cubicBezTo>
                  <a:cubicBezTo>
                    <a:pt x="32" y="79"/>
                    <a:pt x="55" y="49"/>
                    <a:pt x="55" y="40"/>
                  </a:cubicBezTo>
                  <a:cubicBezTo>
                    <a:pt x="55" y="32"/>
                    <a:pt x="49" y="25"/>
                    <a:pt x="41" y="25"/>
                  </a:cubicBezTo>
                  <a:cubicBezTo>
                    <a:pt x="33" y="25"/>
                    <a:pt x="26" y="32"/>
                    <a:pt x="26" y="40"/>
                  </a:cubicBezTo>
                  <a:cubicBezTo>
                    <a:pt x="26" y="47"/>
                    <a:pt x="20" y="52"/>
                    <a:pt x="14" y="52"/>
                  </a:cubicBezTo>
                  <a:cubicBezTo>
                    <a:pt x="7" y="52"/>
                    <a:pt x="1" y="47"/>
                    <a:pt x="1" y="40"/>
                  </a:cubicBezTo>
                  <a:cubicBezTo>
                    <a:pt x="1" y="18"/>
                    <a:pt x="19" y="0"/>
                    <a:pt x="41" y="0"/>
                  </a:cubicBezTo>
                  <a:cubicBezTo>
                    <a:pt x="63" y="0"/>
                    <a:pt x="80" y="18"/>
                    <a:pt x="80" y="40"/>
                  </a:cubicBezTo>
                  <a:cubicBezTo>
                    <a:pt x="80" y="57"/>
                    <a:pt x="61" y="82"/>
                    <a:pt x="44" y="100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75" y="100"/>
                    <a:pt x="80" y="106"/>
                    <a:pt x="80" y="113"/>
                  </a:cubicBezTo>
                  <a:cubicBezTo>
                    <a:pt x="80" y="120"/>
                    <a:pt x="75" y="126"/>
                    <a:pt x="68" y="1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408415F-5045-9EBA-87A2-35695AAEB78B}"/>
              </a:ext>
            </a:extLst>
          </p:cNvPr>
          <p:cNvGrpSpPr/>
          <p:nvPr/>
        </p:nvGrpSpPr>
        <p:grpSpPr>
          <a:xfrm>
            <a:off x="726826" y="1944077"/>
            <a:ext cx="501363" cy="472745"/>
            <a:chOff x="729987" y="2018776"/>
            <a:chExt cx="501363" cy="472745"/>
          </a:xfrm>
        </p:grpSpPr>
        <p:sp>
          <p:nvSpPr>
            <p:cNvPr id="4" name="Oval 5">
              <a:extLst>
                <a:ext uri="{FF2B5EF4-FFF2-40B4-BE49-F238E27FC236}">
                  <a16:creationId xmlns:a16="http://schemas.microsoft.com/office/drawing/2014/main" id="{BBA74ED4-369A-DD7D-32EB-8BD84D2D2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987" y="2018776"/>
              <a:ext cx="501363" cy="47274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207AFCF8-E602-6BD3-79EF-B3011B0A3D0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854" y="2105268"/>
              <a:ext cx="62670" cy="295021"/>
            </a:xfrm>
            <a:custGeom>
              <a:avLst/>
              <a:gdLst>
                <a:gd name="T0" fmla="*/ 13 w 25"/>
                <a:gd name="T1" fmla="*/ 123 h 123"/>
                <a:gd name="T2" fmla="*/ 0 w 25"/>
                <a:gd name="T3" fmla="*/ 110 h 123"/>
                <a:gd name="T4" fmla="*/ 0 w 25"/>
                <a:gd name="T5" fmla="*/ 12 h 123"/>
                <a:gd name="T6" fmla="*/ 13 w 25"/>
                <a:gd name="T7" fmla="*/ 0 h 123"/>
                <a:gd name="T8" fmla="*/ 25 w 25"/>
                <a:gd name="T9" fmla="*/ 12 h 123"/>
                <a:gd name="T10" fmla="*/ 25 w 25"/>
                <a:gd name="T11" fmla="*/ 110 h 123"/>
                <a:gd name="T12" fmla="*/ 13 w 25"/>
                <a:gd name="T13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123">
                  <a:moveTo>
                    <a:pt x="13" y="123"/>
                  </a:moveTo>
                  <a:cubicBezTo>
                    <a:pt x="6" y="123"/>
                    <a:pt x="0" y="117"/>
                    <a:pt x="0" y="11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3" y="0"/>
                  </a:cubicBezTo>
                  <a:cubicBezTo>
                    <a:pt x="19" y="0"/>
                    <a:pt x="25" y="5"/>
                    <a:pt x="25" y="12"/>
                  </a:cubicBezTo>
                  <a:cubicBezTo>
                    <a:pt x="25" y="110"/>
                    <a:pt x="25" y="110"/>
                    <a:pt x="25" y="110"/>
                  </a:cubicBezTo>
                  <a:cubicBezTo>
                    <a:pt x="25" y="117"/>
                    <a:pt x="19" y="123"/>
                    <a:pt x="13" y="12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5F83AA96-DE07-9F63-8ABE-949C93AD7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944" y="2102899"/>
              <a:ext cx="121581" cy="61611"/>
            </a:xfrm>
            <a:custGeom>
              <a:avLst/>
              <a:gdLst>
                <a:gd name="T0" fmla="*/ 13 w 48"/>
                <a:gd name="T1" fmla="*/ 26 h 26"/>
                <a:gd name="T2" fmla="*/ 1 w 48"/>
                <a:gd name="T3" fmla="*/ 13 h 26"/>
                <a:gd name="T4" fmla="*/ 13 w 48"/>
                <a:gd name="T5" fmla="*/ 1 h 26"/>
                <a:gd name="T6" fmla="*/ 35 w 48"/>
                <a:gd name="T7" fmla="*/ 0 h 26"/>
                <a:gd name="T8" fmla="*/ 48 w 48"/>
                <a:gd name="T9" fmla="*/ 12 h 26"/>
                <a:gd name="T10" fmla="*/ 36 w 48"/>
                <a:gd name="T11" fmla="*/ 25 h 26"/>
                <a:gd name="T12" fmla="*/ 13 w 48"/>
                <a:gd name="T13" fmla="*/ 26 h 26"/>
                <a:gd name="T14" fmla="*/ 13 w 48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26">
                  <a:moveTo>
                    <a:pt x="13" y="26"/>
                  </a:moveTo>
                  <a:cubicBezTo>
                    <a:pt x="6" y="26"/>
                    <a:pt x="1" y="20"/>
                    <a:pt x="1" y="13"/>
                  </a:cubicBezTo>
                  <a:cubicBezTo>
                    <a:pt x="0" y="7"/>
                    <a:pt x="6" y="1"/>
                    <a:pt x="13" y="1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2" y="0"/>
                    <a:pt x="48" y="6"/>
                    <a:pt x="48" y="12"/>
                  </a:cubicBezTo>
                  <a:cubicBezTo>
                    <a:pt x="48" y="19"/>
                    <a:pt x="43" y="25"/>
                    <a:pt x="36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F0C815E9-CDDA-FE28-FB20-C343075EF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930" y="2339864"/>
              <a:ext cx="188011" cy="60426"/>
            </a:xfrm>
            <a:custGeom>
              <a:avLst/>
              <a:gdLst>
                <a:gd name="T0" fmla="*/ 62 w 74"/>
                <a:gd name="T1" fmla="*/ 25 h 25"/>
                <a:gd name="T2" fmla="*/ 12 w 74"/>
                <a:gd name="T3" fmla="*/ 25 h 25"/>
                <a:gd name="T4" fmla="*/ 0 w 74"/>
                <a:gd name="T5" fmla="*/ 12 h 25"/>
                <a:gd name="T6" fmla="*/ 12 w 74"/>
                <a:gd name="T7" fmla="*/ 0 h 25"/>
                <a:gd name="T8" fmla="*/ 62 w 74"/>
                <a:gd name="T9" fmla="*/ 0 h 25"/>
                <a:gd name="T10" fmla="*/ 74 w 74"/>
                <a:gd name="T11" fmla="*/ 12 h 25"/>
                <a:gd name="T12" fmla="*/ 62 w 74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25">
                  <a:moveTo>
                    <a:pt x="62" y="25"/>
                  </a:moveTo>
                  <a:cubicBezTo>
                    <a:pt x="12" y="25"/>
                    <a:pt x="12" y="25"/>
                    <a:pt x="12" y="25"/>
                  </a:cubicBezTo>
                  <a:cubicBezTo>
                    <a:pt x="6" y="25"/>
                    <a:pt x="0" y="19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8" y="0"/>
                    <a:pt x="74" y="5"/>
                    <a:pt x="74" y="12"/>
                  </a:cubicBezTo>
                  <a:cubicBezTo>
                    <a:pt x="74" y="19"/>
                    <a:pt x="68" y="25"/>
                    <a:pt x="62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81E90D6-8544-D015-8378-33C456CE2E0B}"/>
              </a:ext>
            </a:extLst>
          </p:cNvPr>
          <p:cNvGrpSpPr/>
          <p:nvPr/>
        </p:nvGrpSpPr>
        <p:grpSpPr>
          <a:xfrm>
            <a:off x="686548" y="5163331"/>
            <a:ext cx="508884" cy="478668"/>
            <a:chOff x="717358" y="3429000"/>
            <a:chExt cx="508884" cy="478668"/>
          </a:xfrm>
        </p:grpSpPr>
        <p:sp>
          <p:nvSpPr>
            <p:cNvPr id="15" name="Oval 11">
              <a:extLst>
                <a:ext uri="{FF2B5EF4-FFF2-40B4-BE49-F238E27FC236}">
                  <a16:creationId xmlns:a16="http://schemas.microsoft.com/office/drawing/2014/main" id="{3FD604FF-5F4E-AE64-5210-81B827E40F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358" y="3429000"/>
              <a:ext cx="508884" cy="47866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304E9198-A6DB-7F83-D69F-12D2652F83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0247" y="3513123"/>
              <a:ext cx="215586" cy="305684"/>
            </a:xfrm>
            <a:custGeom>
              <a:avLst/>
              <a:gdLst>
                <a:gd name="T0" fmla="*/ 45 w 85"/>
                <a:gd name="T1" fmla="*/ 50 h 128"/>
                <a:gd name="T2" fmla="*/ 45 w 85"/>
                <a:gd name="T3" fmla="*/ 50 h 128"/>
                <a:gd name="T4" fmla="*/ 45 w 85"/>
                <a:gd name="T5" fmla="*/ 50 h 128"/>
                <a:gd name="T6" fmla="*/ 42 w 85"/>
                <a:gd name="T7" fmla="*/ 128 h 128"/>
                <a:gd name="T8" fmla="*/ 2 w 85"/>
                <a:gd name="T9" fmla="*/ 100 h 128"/>
                <a:gd name="T10" fmla="*/ 10 w 85"/>
                <a:gd name="T11" fmla="*/ 84 h 128"/>
                <a:gd name="T12" fmla="*/ 26 w 85"/>
                <a:gd name="T13" fmla="*/ 91 h 128"/>
                <a:gd name="T14" fmla="*/ 42 w 85"/>
                <a:gd name="T15" fmla="*/ 103 h 128"/>
                <a:gd name="T16" fmla="*/ 60 w 85"/>
                <a:gd name="T17" fmla="*/ 90 h 128"/>
                <a:gd name="T18" fmla="*/ 45 w 85"/>
                <a:gd name="T19" fmla="*/ 75 h 128"/>
                <a:gd name="T20" fmla="*/ 32 w 85"/>
                <a:gd name="T21" fmla="*/ 62 h 128"/>
                <a:gd name="T22" fmla="*/ 44 w 85"/>
                <a:gd name="T23" fmla="*/ 50 h 128"/>
                <a:gd name="T24" fmla="*/ 54 w 85"/>
                <a:gd name="T25" fmla="*/ 36 h 128"/>
                <a:gd name="T26" fmla="*/ 48 w 85"/>
                <a:gd name="T27" fmla="*/ 29 h 128"/>
                <a:gd name="T28" fmla="*/ 29 w 85"/>
                <a:gd name="T29" fmla="*/ 39 h 128"/>
                <a:gd name="T30" fmla="*/ 12 w 85"/>
                <a:gd name="T31" fmla="*/ 45 h 128"/>
                <a:gd name="T32" fmla="*/ 7 w 85"/>
                <a:gd name="T33" fmla="*/ 28 h 128"/>
                <a:gd name="T34" fmla="*/ 54 w 85"/>
                <a:gd name="T35" fmla="*/ 4 h 128"/>
                <a:gd name="T36" fmla="*/ 79 w 85"/>
                <a:gd name="T37" fmla="*/ 36 h 128"/>
                <a:gd name="T38" fmla="*/ 72 w 85"/>
                <a:gd name="T39" fmla="*/ 59 h 128"/>
                <a:gd name="T40" fmla="*/ 85 w 85"/>
                <a:gd name="T41" fmla="*/ 90 h 128"/>
                <a:gd name="T42" fmla="*/ 42 w 85"/>
                <a:gd name="T4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5" h="128">
                  <a:moveTo>
                    <a:pt x="45" y="50"/>
                  </a:moveTo>
                  <a:cubicBezTo>
                    <a:pt x="45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0"/>
                  </a:cubicBezTo>
                  <a:close/>
                  <a:moveTo>
                    <a:pt x="42" y="128"/>
                  </a:moveTo>
                  <a:cubicBezTo>
                    <a:pt x="23" y="128"/>
                    <a:pt x="8" y="117"/>
                    <a:pt x="2" y="100"/>
                  </a:cubicBezTo>
                  <a:cubicBezTo>
                    <a:pt x="0" y="93"/>
                    <a:pt x="3" y="86"/>
                    <a:pt x="10" y="84"/>
                  </a:cubicBezTo>
                  <a:cubicBezTo>
                    <a:pt x="17" y="81"/>
                    <a:pt x="24" y="85"/>
                    <a:pt x="26" y="91"/>
                  </a:cubicBezTo>
                  <a:cubicBezTo>
                    <a:pt x="29" y="99"/>
                    <a:pt x="34" y="103"/>
                    <a:pt x="42" y="103"/>
                  </a:cubicBezTo>
                  <a:cubicBezTo>
                    <a:pt x="50" y="103"/>
                    <a:pt x="60" y="98"/>
                    <a:pt x="60" y="90"/>
                  </a:cubicBezTo>
                  <a:cubicBezTo>
                    <a:pt x="60" y="86"/>
                    <a:pt x="60" y="75"/>
                    <a:pt x="45" y="75"/>
                  </a:cubicBezTo>
                  <a:cubicBezTo>
                    <a:pt x="38" y="75"/>
                    <a:pt x="32" y="69"/>
                    <a:pt x="32" y="62"/>
                  </a:cubicBezTo>
                  <a:cubicBezTo>
                    <a:pt x="32" y="56"/>
                    <a:pt x="38" y="50"/>
                    <a:pt x="44" y="50"/>
                  </a:cubicBezTo>
                  <a:cubicBezTo>
                    <a:pt x="46" y="50"/>
                    <a:pt x="54" y="47"/>
                    <a:pt x="54" y="36"/>
                  </a:cubicBezTo>
                  <a:cubicBezTo>
                    <a:pt x="54" y="35"/>
                    <a:pt x="54" y="30"/>
                    <a:pt x="48" y="29"/>
                  </a:cubicBezTo>
                  <a:cubicBezTo>
                    <a:pt x="42" y="27"/>
                    <a:pt x="34" y="30"/>
                    <a:pt x="29" y="39"/>
                  </a:cubicBezTo>
                  <a:cubicBezTo>
                    <a:pt x="26" y="46"/>
                    <a:pt x="18" y="48"/>
                    <a:pt x="12" y="45"/>
                  </a:cubicBezTo>
                  <a:cubicBezTo>
                    <a:pt x="6" y="42"/>
                    <a:pt x="3" y="34"/>
                    <a:pt x="7" y="28"/>
                  </a:cubicBezTo>
                  <a:cubicBezTo>
                    <a:pt x="16" y="9"/>
                    <a:pt x="35" y="0"/>
                    <a:pt x="54" y="4"/>
                  </a:cubicBezTo>
                  <a:cubicBezTo>
                    <a:pt x="69" y="8"/>
                    <a:pt x="79" y="20"/>
                    <a:pt x="79" y="36"/>
                  </a:cubicBezTo>
                  <a:cubicBezTo>
                    <a:pt x="79" y="45"/>
                    <a:pt x="76" y="53"/>
                    <a:pt x="72" y="59"/>
                  </a:cubicBezTo>
                  <a:cubicBezTo>
                    <a:pt x="82" y="67"/>
                    <a:pt x="85" y="79"/>
                    <a:pt x="85" y="90"/>
                  </a:cubicBezTo>
                  <a:cubicBezTo>
                    <a:pt x="85" y="113"/>
                    <a:pt x="63" y="128"/>
                    <a:pt x="42" y="12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D61D495-78CA-650B-82AE-3C2B361707AB}"/>
              </a:ext>
            </a:extLst>
          </p:cNvPr>
          <p:cNvCxnSpPr>
            <a:cxnSpLocks/>
          </p:cNvCxnSpPr>
          <p:nvPr/>
        </p:nvCxnSpPr>
        <p:spPr>
          <a:xfrm rot="-360000">
            <a:off x="1598885" y="3116889"/>
            <a:ext cx="2804867" cy="1371600"/>
          </a:xfrm>
          <a:prstGeom prst="line">
            <a:avLst/>
          </a:prstGeom>
          <a:ln w="38100"/>
          <a:effectLst>
            <a:innerShdw blurRad="63500" dist="50800" dir="18900000">
              <a:prstClr val="black">
                <a:alpha val="50000"/>
              </a:prstClr>
            </a:innerShdw>
          </a:effectLst>
          <a:scene3d>
            <a:camera prst="isometricOffAxis1Righ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owchart: Extract 24">
            <a:extLst>
              <a:ext uri="{FF2B5EF4-FFF2-40B4-BE49-F238E27FC236}">
                <a16:creationId xmlns:a16="http://schemas.microsoft.com/office/drawing/2014/main" id="{A646DAFE-279D-6BC6-E4AD-B19A874D1278}"/>
              </a:ext>
            </a:extLst>
          </p:cNvPr>
          <p:cNvSpPr/>
          <p:nvPr/>
        </p:nvSpPr>
        <p:spPr>
          <a:xfrm>
            <a:off x="2828292" y="3809975"/>
            <a:ext cx="207048" cy="295778"/>
          </a:xfrm>
          <a:prstGeom prst="flowChartExtra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18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D274D"/>
              </a:solidFill>
              <a:effectLst/>
              <a:uLnTx/>
              <a:uFillTx/>
              <a:latin typeface="CiscoSansTT ExtraLight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10C2A2E-89EC-5C05-CBB4-50F706058CEA}"/>
              </a:ext>
            </a:extLst>
          </p:cNvPr>
          <p:cNvSpPr txBox="1"/>
          <p:nvPr/>
        </p:nvSpPr>
        <p:spPr>
          <a:xfrm rot="853420">
            <a:off x="1721097" y="3284851"/>
            <a:ext cx="103579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Demand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6CAA80-07BB-7ADE-3553-985C30F41B3F}"/>
              </a:ext>
            </a:extLst>
          </p:cNvPr>
          <p:cNvSpPr txBox="1"/>
          <p:nvPr/>
        </p:nvSpPr>
        <p:spPr>
          <a:xfrm rot="875194">
            <a:off x="3397001" y="3659190"/>
            <a:ext cx="87795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CiscoSansTT Light"/>
              </a:rPr>
              <a:t>Supply</a:t>
            </a:r>
          </a:p>
        </p:txBody>
      </p:sp>
      <p:sp>
        <p:nvSpPr>
          <p:cNvPr id="40" name="Flowchart: Extract 39">
            <a:extLst>
              <a:ext uri="{FF2B5EF4-FFF2-40B4-BE49-F238E27FC236}">
                <a16:creationId xmlns:a16="http://schemas.microsoft.com/office/drawing/2014/main" id="{1627091C-B952-8E4B-D8CB-FBFBBD90C741}"/>
              </a:ext>
            </a:extLst>
          </p:cNvPr>
          <p:cNvSpPr/>
          <p:nvPr/>
        </p:nvSpPr>
        <p:spPr>
          <a:xfrm>
            <a:off x="2827630" y="5563031"/>
            <a:ext cx="207048" cy="295778"/>
          </a:xfrm>
          <a:prstGeom prst="flowChartExtra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18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D274D"/>
              </a:solidFill>
              <a:effectLst/>
              <a:uLnTx/>
              <a:uFillTx/>
              <a:latin typeface="CiscoSansTT ExtraLight"/>
              <a:ea typeface="+mn-ea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983121-991C-128D-5E0C-A503EA4B51EC}"/>
              </a:ext>
            </a:extLst>
          </p:cNvPr>
          <p:cNvSpPr txBox="1"/>
          <p:nvPr/>
        </p:nvSpPr>
        <p:spPr>
          <a:xfrm>
            <a:off x="1636478" y="5221879"/>
            <a:ext cx="98871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CiscoSansTT Light"/>
              </a:rPr>
              <a:t>Demand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2C81E4C-14E0-AB89-C0EF-5E0A947F7623}"/>
              </a:ext>
            </a:extLst>
          </p:cNvPr>
          <p:cNvSpPr txBox="1"/>
          <p:nvPr/>
        </p:nvSpPr>
        <p:spPr>
          <a:xfrm>
            <a:off x="3392616" y="5216909"/>
            <a:ext cx="88871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CiscoSansTT Light"/>
              </a:rPr>
              <a:t>Supply</a:t>
            </a:r>
          </a:p>
        </p:txBody>
      </p:sp>
      <p:sp>
        <p:nvSpPr>
          <p:cNvPr id="65" name="Rectangle: Rounded Corners 4">
            <a:extLst>
              <a:ext uri="{FF2B5EF4-FFF2-40B4-BE49-F238E27FC236}">
                <a16:creationId xmlns:a16="http://schemas.microsoft.com/office/drawing/2014/main" id="{A30F663B-9C35-FC6A-0FC8-68D9BAB04243}"/>
              </a:ext>
            </a:extLst>
          </p:cNvPr>
          <p:cNvSpPr txBox="1"/>
          <p:nvPr/>
        </p:nvSpPr>
        <p:spPr>
          <a:xfrm>
            <a:off x="9142830" y="1683544"/>
            <a:ext cx="3005966" cy="73510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41910" rIns="41910" bIns="41910" numCol="1" spcCol="1270" anchor="t" anchorCtr="0">
            <a:noAutofit/>
          </a:bodyPr>
          <a:lstStyle/>
          <a:p>
            <a:pPr marL="0" marR="0" lvl="1" indent="0" algn="l" defTabSz="4889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D274D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D &gt; S</a:t>
            </a:r>
          </a:p>
          <a:p>
            <a:pPr marL="285750" marR="0" lvl="1" indent="-285750" algn="l" defTabSz="4889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D274D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Stock outs/Lost Revenue</a:t>
            </a:r>
          </a:p>
          <a:p>
            <a:pPr marL="285750" marR="0" lvl="1" indent="-285750" algn="l" defTabSz="4889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D274D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Customer dissatisfaction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D46AFB3-CBA9-92F1-8F68-C8DC801803A1}"/>
              </a:ext>
            </a:extLst>
          </p:cNvPr>
          <p:cNvCxnSpPr>
            <a:cxnSpLocks/>
          </p:cNvCxnSpPr>
          <p:nvPr/>
        </p:nvCxnSpPr>
        <p:spPr>
          <a:xfrm rot="19500000">
            <a:off x="1606470" y="1551610"/>
            <a:ext cx="2804867" cy="1371600"/>
          </a:xfrm>
          <a:prstGeom prst="line">
            <a:avLst/>
          </a:prstGeom>
          <a:ln w="38100"/>
          <a:effectLst>
            <a:innerShdw blurRad="63500" dist="50800" dir="18900000">
              <a:prstClr val="black">
                <a:alpha val="50000"/>
              </a:prstClr>
            </a:innerShdw>
          </a:effectLst>
          <a:scene3d>
            <a:camera prst="isometricOffAxis1Righ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CE4BED7-ABBD-95D6-4EF9-C933886D477B}"/>
              </a:ext>
            </a:extLst>
          </p:cNvPr>
          <p:cNvCxnSpPr>
            <a:cxnSpLocks/>
          </p:cNvCxnSpPr>
          <p:nvPr/>
        </p:nvCxnSpPr>
        <p:spPr>
          <a:xfrm rot="20400000">
            <a:off x="1596221" y="4857134"/>
            <a:ext cx="2804867" cy="1371600"/>
          </a:xfrm>
          <a:prstGeom prst="line">
            <a:avLst/>
          </a:prstGeom>
          <a:ln w="38100"/>
          <a:effectLst>
            <a:innerShdw blurRad="63500" dist="50800" dir="18900000">
              <a:prstClr val="black">
                <a:alpha val="50000"/>
              </a:prstClr>
            </a:innerShdw>
          </a:effectLst>
          <a:scene3d>
            <a:camera prst="isometricOffAxis1Righ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: Rounded Corners 4">
            <a:extLst>
              <a:ext uri="{FF2B5EF4-FFF2-40B4-BE49-F238E27FC236}">
                <a16:creationId xmlns:a16="http://schemas.microsoft.com/office/drawing/2014/main" id="{67143098-9EF7-984F-136F-F0A355B41EC9}"/>
              </a:ext>
            </a:extLst>
          </p:cNvPr>
          <p:cNvSpPr txBox="1"/>
          <p:nvPr/>
        </p:nvSpPr>
        <p:spPr>
          <a:xfrm>
            <a:off x="9157047" y="3380753"/>
            <a:ext cx="2679144" cy="73510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5720" tIns="45720" rIns="45720" bIns="45720" numCol="1" spcCol="1270" anchor="t" anchorCtr="0">
            <a:noAutofit/>
          </a:bodyPr>
          <a:lstStyle/>
          <a:p>
            <a:pPr marL="0" marR="0" lvl="0" indent="0" algn="l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D274D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D &lt; S</a:t>
            </a:r>
          </a:p>
          <a:p>
            <a:pPr marL="285750" marR="0" lvl="1" indent="-285750" algn="l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D274D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High Inventory Costs</a:t>
            </a:r>
          </a:p>
          <a:p>
            <a:pPr marL="285750" marR="0" lvl="1" indent="-285750" algn="l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D274D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Obsolescence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08C2D37-BC6B-25B9-0F25-F71BBD80B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170" y="3321338"/>
            <a:ext cx="1900472" cy="10194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6FFB4DF4-25AD-C312-5620-96657836460F}"/>
              </a:ext>
            </a:extLst>
          </p:cNvPr>
          <p:cNvSpPr txBox="1"/>
          <p:nvPr/>
        </p:nvSpPr>
        <p:spPr>
          <a:xfrm rot="20599203">
            <a:off x="2445586" y="1924093"/>
            <a:ext cx="89172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CiscoSansTT Light"/>
              </a:rPr>
              <a:t>&gt;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CA0CFB4-04B4-B66F-F8B7-B388456321EE}"/>
              </a:ext>
            </a:extLst>
          </p:cNvPr>
          <p:cNvSpPr txBox="1"/>
          <p:nvPr/>
        </p:nvSpPr>
        <p:spPr>
          <a:xfrm rot="791116">
            <a:off x="2525845" y="3446476"/>
            <a:ext cx="89172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CiscoSansTT Light"/>
              </a:rPr>
              <a:t>&lt;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ABB1432-DF40-94FE-0783-9E4C6D2E4589}"/>
              </a:ext>
            </a:extLst>
          </p:cNvPr>
          <p:cNvSpPr txBox="1"/>
          <p:nvPr/>
        </p:nvSpPr>
        <p:spPr>
          <a:xfrm>
            <a:off x="2485289" y="5202071"/>
            <a:ext cx="89172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CiscoSansTT Light"/>
              </a:rPr>
              <a:t>=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  <p:pic>
        <p:nvPicPr>
          <p:cNvPr id="86" name="Graphic 85" descr="Comment Like with solid fill">
            <a:extLst>
              <a:ext uri="{FF2B5EF4-FFF2-40B4-BE49-F238E27FC236}">
                <a16:creationId xmlns:a16="http://schemas.microsoft.com/office/drawing/2014/main" id="{CE2C74B0-84FD-B7C2-4DD6-879610E028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143" y="4450498"/>
            <a:ext cx="914400" cy="914400"/>
          </a:xfrm>
          <a:prstGeom prst="rect">
            <a:avLst/>
          </a:prstGeom>
        </p:spPr>
      </p:pic>
      <p:sp>
        <p:nvSpPr>
          <p:cNvPr id="89" name="Rectangle: Rounded Corners 4">
            <a:extLst>
              <a:ext uri="{FF2B5EF4-FFF2-40B4-BE49-F238E27FC236}">
                <a16:creationId xmlns:a16="http://schemas.microsoft.com/office/drawing/2014/main" id="{5E950095-09B9-9B2B-62FE-296E4589AB65}"/>
              </a:ext>
            </a:extLst>
          </p:cNvPr>
          <p:cNvSpPr txBox="1"/>
          <p:nvPr/>
        </p:nvSpPr>
        <p:spPr>
          <a:xfrm>
            <a:off x="9142830" y="5168072"/>
            <a:ext cx="2679144" cy="82274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5720" tIns="45720" rIns="45720" bIns="45720" numCol="1" spcCol="1270" anchor="t" anchorCtr="0">
            <a:noAutofit/>
          </a:bodyPr>
          <a:lstStyle/>
          <a:p>
            <a:pPr marL="0" marR="0" lvl="0" indent="0" algn="l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D274D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D = S</a:t>
            </a:r>
          </a:p>
          <a:p>
            <a:pPr marL="285750" marR="0" lvl="1" indent="-285750" algn="l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D274D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High Customer Service</a:t>
            </a:r>
          </a:p>
          <a:p>
            <a:pPr marL="285750" marR="0" lvl="1" indent="-285750" algn="l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D274D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Low Inventory Costs</a:t>
            </a:r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id="{4F2033C7-7D09-4B05-52AF-9AA11A12B3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2169" y="5002779"/>
            <a:ext cx="1900473" cy="11074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DB06D267-7C00-50B5-EF3F-75C82792F2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37" y="1567140"/>
            <a:ext cx="1858605" cy="110842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7" name="Rectangle: Rounded Corners 4">
            <a:extLst>
              <a:ext uri="{FF2B5EF4-FFF2-40B4-BE49-F238E27FC236}">
                <a16:creationId xmlns:a16="http://schemas.microsoft.com/office/drawing/2014/main" id="{C9820846-0417-4AC4-6759-A6E296802BCF}"/>
              </a:ext>
            </a:extLst>
          </p:cNvPr>
          <p:cNvSpPr txBox="1"/>
          <p:nvPr/>
        </p:nvSpPr>
        <p:spPr>
          <a:xfrm>
            <a:off x="7212737" y="1748858"/>
            <a:ext cx="1539639" cy="73510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41910" rIns="41910" bIns="41910" numCol="1" spcCol="1270" anchor="t" anchorCtr="0">
            <a:noAutofit/>
          </a:bodyPr>
          <a:lstStyle/>
          <a:p>
            <a:pPr marL="0" marR="0" lvl="1" indent="0" algn="l" defTabSz="4889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E.g., </a:t>
            </a:r>
          </a:p>
          <a:p>
            <a:pPr marL="0" marR="0" lvl="1" indent="0" algn="l" defTabSz="4889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Semiconductor Shortage 2021-22</a:t>
            </a:r>
          </a:p>
        </p:txBody>
      </p:sp>
      <p:sp>
        <p:nvSpPr>
          <p:cNvPr id="100" name="Rectangle: Rounded Corners 4">
            <a:extLst>
              <a:ext uri="{FF2B5EF4-FFF2-40B4-BE49-F238E27FC236}">
                <a16:creationId xmlns:a16="http://schemas.microsoft.com/office/drawing/2014/main" id="{07099568-A846-0A67-1434-0E92D7001A60}"/>
              </a:ext>
            </a:extLst>
          </p:cNvPr>
          <p:cNvSpPr txBox="1"/>
          <p:nvPr/>
        </p:nvSpPr>
        <p:spPr>
          <a:xfrm>
            <a:off x="7212737" y="3510570"/>
            <a:ext cx="1539639" cy="73510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41910" rIns="41910" bIns="41910" numCol="1" spcCol="1270" anchor="t" anchorCtr="0">
            <a:noAutofit/>
          </a:bodyPr>
          <a:lstStyle/>
          <a:p>
            <a:pPr marL="0" marR="0" lvl="1" indent="0" algn="l" defTabSz="4889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E.g., </a:t>
            </a:r>
          </a:p>
          <a:p>
            <a:pPr marL="0" marR="0" lvl="1" indent="0" algn="l" defTabSz="4889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Office Real Estate Sector 2020-22</a:t>
            </a:r>
          </a:p>
        </p:txBody>
      </p:sp>
      <p:sp>
        <p:nvSpPr>
          <p:cNvPr id="101" name="Rectangle: Rounded Corners 4">
            <a:extLst>
              <a:ext uri="{FF2B5EF4-FFF2-40B4-BE49-F238E27FC236}">
                <a16:creationId xmlns:a16="http://schemas.microsoft.com/office/drawing/2014/main" id="{81EDA6E5-D30E-EE8D-872E-CA84287BA601}"/>
              </a:ext>
            </a:extLst>
          </p:cNvPr>
          <p:cNvSpPr txBox="1"/>
          <p:nvPr/>
        </p:nvSpPr>
        <p:spPr>
          <a:xfrm>
            <a:off x="7212737" y="5195345"/>
            <a:ext cx="1539639" cy="73510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41910" rIns="41910" bIns="41910" numCol="1" spcCol="1270" anchor="t" anchorCtr="0">
            <a:noAutofit/>
          </a:bodyPr>
          <a:lstStyle/>
          <a:p>
            <a:pPr marL="0" marR="0" lvl="1" indent="0" algn="l" defTabSz="4889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E.g., </a:t>
            </a:r>
          </a:p>
          <a:p>
            <a:pPr marL="0" marR="0" lvl="1" indent="0" algn="l" defTabSz="4889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Education sector </a:t>
            </a:r>
          </a:p>
          <a:p>
            <a:pPr marL="0" marR="0" lvl="1" indent="0" algn="l" defTabSz="4889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2020-22</a:t>
            </a:r>
          </a:p>
        </p:txBody>
      </p:sp>
    </p:spTree>
    <p:extLst>
      <p:ext uri="{BB962C8B-B14F-4D97-AF65-F5344CB8AC3E}">
        <p14:creationId xmlns:p14="http://schemas.microsoft.com/office/powerpoint/2010/main" val="16164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0B38FDD3-2C03-1193-1CD9-8D3C5DF8B9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7279" y="1152193"/>
            <a:ext cx="11468714" cy="1668751"/>
          </a:xfrm>
        </p:spPr>
        <p:txBody>
          <a:bodyPr vert="horz" lIns="45720" tIns="45720" rIns="45720" bIns="45720" rtlCol="0" anchor="t">
            <a:noAutofit/>
          </a:bodyPr>
          <a:lstStyle/>
          <a:p>
            <a:pPr marL="342900" indent="-285750"/>
            <a:r>
              <a:rPr lang="en-US" sz="160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ea typeface="ＭＳ Ｐゴシック"/>
              </a:rPr>
              <a:t>Forecasts are needed to execute Business Plans (both for companies manufacturing products or offering services).</a:t>
            </a:r>
            <a:endParaRPr lang="en-US">
              <a:ea typeface="ＭＳ Ｐゴシック"/>
            </a:endParaRPr>
          </a:p>
          <a:p>
            <a:pPr marL="342900" indent="-285750"/>
            <a:r>
              <a:rPr lang="en-US" sz="160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ea typeface="ＭＳ Ｐゴシック"/>
                <a:cs typeface="CiscoSansTT Light"/>
              </a:rPr>
              <a:t>Forecast requirements and formats vary by each Function (Production, Marketing, Sales, or Finance) in a company.</a:t>
            </a:r>
            <a:endParaRPr lang="en-US" sz="1600">
              <a:solidFill>
                <a:srgbClr val="FFFFFF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ea typeface="ＭＳ Ｐゴシック"/>
              <a:cs typeface="CiscoSansTT Light"/>
            </a:endParaRPr>
          </a:p>
          <a:p>
            <a:pPr marL="342900" indent="-285750"/>
            <a:r>
              <a:rPr lang="en-US" sz="160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ea typeface="ＭＳ Ｐゴシック"/>
              </a:rPr>
              <a:t>While forecasting acts as a vital input for business decisions, they are not decision themselves.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006F5956-9494-A64F-458B-CDFC603251B8}"/>
              </a:ext>
            </a:extLst>
          </p:cNvPr>
          <p:cNvSpPr txBox="1">
            <a:spLocks/>
          </p:cNvSpPr>
          <p:nvPr/>
        </p:nvSpPr>
        <p:spPr bwMode="auto">
          <a:xfrm>
            <a:off x="513872" y="386087"/>
            <a:ext cx="6407207" cy="41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8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cs typeface="Arial"/>
                <a:sym typeface="Arial"/>
              </a:rPr>
              <a:t>Business Impact of Forecasting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CDB33A-6F36-99FC-A549-9635CB28D7F6}"/>
              </a:ext>
            </a:extLst>
          </p:cNvPr>
          <p:cNvCxnSpPr/>
          <p:nvPr/>
        </p:nvCxnSpPr>
        <p:spPr>
          <a:xfrm>
            <a:off x="6193971" y="3527458"/>
            <a:ext cx="0" cy="162913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2866F11-CB09-2F6F-2F3C-0D14CD2FC22E}"/>
              </a:ext>
            </a:extLst>
          </p:cNvPr>
          <p:cNvGrpSpPr/>
          <p:nvPr/>
        </p:nvGrpSpPr>
        <p:grpSpPr>
          <a:xfrm>
            <a:off x="2834735" y="2786307"/>
            <a:ext cx="6675543" cy="3065942"/>
            <a:chOff x="2834735" y="2797680"/>
            <a:chExt cx="6675543" cy="3065942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22D110F-5EEE-7996-03CA-B548A4D23A77}"/>
                </a:ext>
              </a:extLst>
            </p:cNvPr>
            <p:cNvSpPr/>
            <p:nvPr/>
          </p:nvSpPr>
          <p:spPr>
            <a:xfrm>
              <a:off x="5248634" y="2797680"/>
              <a:ext cx="1859737" cy="718406"/>
            </a:xfrm>
            <a:custGeom>
              <a:avLst/>
              <a:gdLst>
                <a:gd name="connsiteX0" fmla="*/ 0 w 1887591"/>
                <a:gd name="connsiteY0" fmla="*/ 0 h 777444"/>
                <a:gd name="connsiteX1" fmla="*/ 1887591 w 1887591"/>
                <a:gd name="connsiteY1" fmla="*/ 0 h 777444"/>
                <a:gd name="connsiteX2" fmla="*/ 1887591 w 1887591"/>
                <a:gd name="connsiteY2" fmla="*/ 777444 h 777444"/>
                <a:gd name="connsiteX3" fmla="*/ 0 w 1887591"/>
                <a:gd name="connsiteY3" fmla="*/ 777444 h 777444"/>
                <a:gd name="connsiteX4" fmla="*/ 0 w 1887591"/>
                <a:gd name="connsiteY4" fmla="*/ 0 h 77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591" h="777444">
                  <a:moveTo>
                    <a:pt x="0" y="0"/>
                  </a:moveTo>
                  <a:lnTo>
                    <a:pt x="1887591" y="0"/>
                  </a:lnTo>
                  <a:lnTo>
                    <a:pt x="1887591" y="777444"/>
                  </a:lnTo>
                  <a:lnTo>
                    <a:pt x="0" y="77744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rPr>
                <a:t>Lack of Good Forecasting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4615B3-23DE-88FC-B07E-0D9387E21A09}"/>
                </a:ext>
              </a:extLst>
            </p:cNvPr>
            <p:cNvSpPr/>
            <p:nvPr/>
          </p:nvSpPr>
          <p:spPr>
            <a:xfrm>
              <a:off x="2834735" y="5145216"/>
              <a:ext cx="1859737" cy="718406"/>
            </a:xfrm>
            <a:custGeom>
              <a:avLst/>
              <a:gdLst>
                <a:gd name="connsiteX0" fmla="*/ 0 w 1887591"/>
                <a:gd name="connsiteY0" fmla="*/ 0 h 777444"/>
                <a:gd name="connsiteX1" fmla="*/ 1887591 w 1887591"/>
                <a:gd name="connsiteY1" fmla="*/ 0 h 777444"/>
                <a:gd name="connsiteX2" fmla="*/ 1887591 w 1887591"/>
                <a:gd name="connsiteY2" fmla="*/ 777444 h 777444"/>
                <a:gd name="connsiteX3" fmla="*/ 0 w 1887591"/>
                <a:gd name="connsiteY3" fmla="*/ 777444 h 777444"/>
                <a:gd name="connsiteX4" fmla="*/ 0 w 1887591"/>
                <a:gd name="connsiteY4" fmla="*/ 0 h 77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591" h="777444">
                  <a:moveTo>
                    <a:pt x="0" y="0"/>
                  </a:moveTo>
                  <a:lnTo>
                    <a:pt x="1887591" y="0"/>
                  </a:lnTo>
                  <a:lnTo>
                    <a:pt x="1887591" y="777444"/>
                  </a:lnTo>
                  <a:lnTo>
                    <a:pt x="0" y="77744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rPr>
                <a:t>High Inventory Cost &amp; Obsolescence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856BDEA-DC52-1B71-6658-45508AAD827B}"/>
                </a:ext>
              </a:extLst>
            </p:cNvPr>
            <p:cNvSpPr/>
            <p:nvPr/>
          </p:nvSpPr>
          <p:spPr>
            <a:xfrm>
              <a:off x="5242638" y="5145216"/>
              <a:ext cx="1859737" cy="718406"/>
            </a:xfrm>
            <a:custGeom>
              <a:avLst/>
              <a:gdLst>
                <a:gd name="connsiteX0" fmla="*/ 0 w 1887591"/>
                <a:gd name="connsiteY0" fmla="*/ 0 h 777444"/>
                <a:gd name="connsiteX1" fmla="*/ 1887591 w 1887591"/>
                <a:gd name="connsiteY1" fmla="*/ 0 h 777444"/>
                <a:gd name="connsiteX2" fmla="*/ 1887591 w 1887591"/>
                <a:gd name="connsiteY2" fmla="*/ 777444 h 777444"/>
                <a:gd name="connsiteX3" fmla="*/ 0 w 1887591"/>
                <a:gd name="connsiteY3" fmla="*/ 777444 h 777444"/>
                <a:gd name="connsiteX4" fmla="*/ 0 w 1887591"/>
                <a:gd name="connsiteY4" fmla="*/ 0 h 77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591" h="777444">
                  <a:moveTo>
                    <a:pt x="0" y="0"/>
                  </a:moveTo>
                  <a:lnTo>
                    <a:pt x="1887591" y="0"/>
                  </a:lnTo>
                  <a:lnTo>
                    <a:pt x="1887591" y="777444"/>
                  </a:lnTo>
                  <a:lnTo>
                    <a:pt x="0" y="77744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rPr>
                <a:t>Frequent Stock-outs</a:t>
              </a:r>
            </a:p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rPr>
                <a:t>(Lost Sales)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907C6AC-BDEB-B5F9-C1E0-CA0984E0133E}"/>
                </a:ext>
              </a:extLst>
            </p:cNvPr>
            <p:cNvSpPr/>
            <p:nvPr/>
          </p:nvSpPr>
          <p:spPr>
            <a:xfrm>
              <a:off x="7650541" y="5145216"/>
              <a:ext cx="1859737" cy="718406"/>
            </a:xfrm>
            <a:custGeom>
              <a:avLst/>
              <a:gdLst>
                <a:gd name="connsiteX0" fmla="*/ 0 w 1887591"/>
                <a:gd name="connsiteY0" fmla="*/ 0 h 777444"/>
                <a:gd name="connsiteX1" fmla="*/ 1887591 w 1887591"/>
                <a:gd name="connsiteY1" fmla="*/ 0 h 777444"/>
                <a:gd name="connsiteX2" fmla="*/ 1887591 w 1887591"/>
                <a:gd name="connsiteY2" fmla="*/ 777444 h 777444"/>
                <a:gd name="connsiteX3" fmla="*/ 0 w 1887591"/>
                <a:gd name="connsiteY3" fmla="*/ 777444 h 777444"/>
                <a:gd name="connsiteX4" fmla="*/ 0 w 1887591"/>
                <a:gd name="connsiteY4" fmla="*/ 0 h 77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591" h="777444">
                  <a:moveTo>
                    <a:pt x="0" y="0"/>
                  </a:moveTo>
                  <a:lnTo>
                    <a:pt x="1887591" y="0"/>
                  </a:lnTo>
                  <a:lnTo>
                    <a:pt x="1887591" y="777444"/>
                  </a:lnTo>
                  <a:lnTo>
                    <a:pt x="0" y="77744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414244"/>
                  </a:solidFill>
                  <a:effectLst/>
                  <a:uLnTx/>
                  <a:uFillTx/>
                  <a:latin typeface="CiscoSansTT Light"/>
                  <a:ea typeface="+mn-ea"/>
                  <a:cs typeface="+mn-cs"/>
                </a:rPr>
                <a:t>Low Levels of Customer Service</a:t>
              </a:r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25BA4E8-2603-B403-BA8F-3BCD31B7923E}"/>
              </a:ext>
            </a:extLst>
          </p:cNvPr>
          <p:cNvSpPr/>
          <p:nvPr/>
        </p:nvSpPr>
        <p:spPr>
          <a:xfrm>
            <a:off x="5235484" y="3912927"/>
            <a:ext cx="1859737" cy="542130"/>
          </a:xfrm>
          <a:custGeom>
            <a:avLst/>
            <a:gdLst>
              <a:gd name="connsiteX0" fmla="*/ 0 w 1887591"/>
              <a:gd name="connsiteY0" fmla="*/ 0 h 777444"/>
              <a:gd name="connsiteX1" fmla="*/ 1887591 w 1887591"/>
              <a:gd name="connsiteY1" fmla="*/ 0 h 777444"/>
              <a:gd name="connsiteX2" fmla="*/ 1887591 w 1887591"/>
              <a:gd name="connsiteY2" fmla="*/ 777444 h 777444"/>
              <a:gd name="connsiteX3" fmla="*/ 0 w 1887591"/>
              <a:gd name="connsiteY3" fmla="*/ 777444 h 777444"/>
              <a:gd name="connsiteX4" fmla="*/ 0 w 1887591"/>
              <a:gd name="connsiteY4" fmla="*/ 0 h 777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7591" h="777444">
                <a:moveTo>
                  <a:pt x="0" y="0"/>
                </a:moveTo>
                <a:lnTo>
                  <a:pt x="1887591" y="0"/>
                </a:lnTo>
                <a:lnTo>
                  <a:pt x="1887591" y="777444"/>
                </a:lnTo>
                <a:lnTo>
                  <a:pt x="0" y="77744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0" tIns="7620" rIns="7620" bIns="7620" numCol="1" spcCol="1270" anchor="ctr" anchorCtr="0">
            <a:noAutofit/>
          </a:bodyPr>
          <a:lstStyle/>
          <a:p>
            <a:pPr marL="0" marR="0" lvl="0" indent="0" algn="ctr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(Demand and Supply Imbalance)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9999E80-DC70-C069-7083-3A14BC59D36E}"/>
              </a:ext>
            </a:extLst>
          </p:cNvPr>
          <p:cNvCxnSpPr>
            <a:cxnSpLocks/>
          </p:cNvCxnSpPr>
          <p:nvPr/>
        </p:nvCxnSpPr>
        <p:spPr>
          <a:xfrm>
            <a:off x="3583585" y="4806295"/>
            <a:ext cx="512498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44E995B-C305-5D89-7CCC-2763D5519D28}"/>
              </a:ext>
            </a:extLst>
          </p:cNvPr>
          <p:cNvCxnSpPr>
            <a:cxnSpLocks/>
          </p:cNvCxnSpPr>
          <p:nvPr/>
        </p:nvCxnSpPr>
        <p:spPr>
          <a:xfrm>
            <a:off x="8708570" y="4806295"/>
            <a:ext cx="0" cy="3048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7577C66-4E9F-4267-C4D1-B1EFAB321E6C}"/>
              </a:ext>
            </a:extLst>
          </p:cNvPr>
          <p:cNvCxnSpPr>
            <a:cxnSpLocks/>
          </p:cNvCxnSpPr>
          <p:nvPr/>
        </p:nvCxnSpPr>
        <p:spPr>
          <a:xfrm>
            <a:off x="3594469" y="4806295"/>
            <a:ext cx="0" cy="3048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0997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B47B982-986C-1E02-BCC9-AD716646E43B}"/>
              </a:ext>
            </a:extLst>
          </p:cNvPr>
          <p:cNvSpPr txBox="1">
            <a:spLocks/>
          </p:cNvSpPr>
          <p:nvPr/>
        </p:nvSpPr>
        <p:spPr>
          <a:xfrm>
            <a:off x="1403777" y="1559308"/>
            <a:ext cx="9176386" cy="1844779"/>
          </a:xfrm>
          <a:prstGeom prst="rect">
            <a:avLst/>
          </a:prstGeom>
        </p:spPr>
        <p:txBody>
          <a:bodyPr vert="horz" lIns="45720" tIns="45720" rIns="45720" bIns="45720" rtlCol="0" anchor="ctr">
            <a:noAutofit/>
          </a:bodyPr>
          <a:lstStyle>
            <a:lvl1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3600" b="0" i="0" u="none" kern="1200">
                <a:solidFill>
                  <a:schemeClr val="accent1"/>
                </a:solidFill>
                <a:latin typeface="+mj-lt"/>
                <a:ea typeface="CiscoSansTT Thin" charset="0"/>
                <a:cs typeface="CiscoSansTT Thin" charset="0"/>
              </a:defRPr>
            </a:lvl1pPr>
            <a:lvl2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2pPr>
            <a:lvl3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3pPr>
            <a:lvl4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4pPr>
            <a:lvl5pPr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5pPr>
            <a:lvl6pPr marL="609595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1219190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828785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2438379" algn="l" defTabSz="912276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267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ctr" defTabSz="912276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BCEB"/>
                </a:solidFill>
                <a:effectLst/>
                <a:uLnTx/>
                <a:uFillTx/>
                <a:latin typeface="CiscoSansTT ExtraLight"/>
                <a:cs typeface="CiscoSansTT Thin" charset="0"/>
              </a:rPr>
              <a:t>What is the cost that an organization incurs if demand turns out be greater than supply?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00BCEB"/>
              </a:solidFill>
              <a:effectLst/>
              <a:uLnTx/>
              <a:uFillTx/>
              <a:latin typeface="CiscoSansTT ExtraLight"/>
              <a:cs typeface="CiscoSansTT Thin" charset="0"/>
            </a:endParaRP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03D8B41-D0BE-C841-9425-9A4A15F095C0}"/>
              </a:ext>
            </a:extLst>
          </p:cNvPr>
          <p:cNvSpPr txBox="1">
            <a:spLocks/>
          </p:cNvSpPr>
          <p:nvPr/>
        </p:nvSpPr>
        <p:spPr>
          <a:xfrm>
            <a:off x="500386" y="542072"/>
            <a:ext cx="2616926" cy="228600"/>
          </a:xfrm>
          <a:prstGeom prst="rect">
            <a:avLst/>
          </a:prstGeom>
        </p:spPr>
        <p:txBody>
          <a:bodyPr/>
          <a:lstStyle>
            <a:lvl1pPr marL="226482" indent="-226482" algn="l" defTabSz="912276" rtl="0" eaLnBrk="1" fontAlgn="base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chemeClr val="accent1"/>
              </a:buClr>
              <a:buSzPct val="90000"/>
              <a:buFont typeface="Arial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1pPr>
            <a:lvl2pPr marL="457200" indent="-227013" algn="l" defTabSz="912276" rtl="0" eaLnBrk="1" fontAlgn="base" hangingPunct="1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2pPr>
            <a:lvl3pPr marL="569913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8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3pPr>
            <a:lvl4pPr marL="687388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6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4pPr>
            <a:lvl5pPr marL="801688" indent="-231775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5pPr>
            <a:lvl6pPr marL="1151798" indent="-228592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7781" indent="-228561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067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67" indent="0" algn="l" defTabSz="91436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2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2276" rtl="0" eaLnBrk="1" fontAlgn="base" latinLnBrk="0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None/>
              <a:tabLst/>
              <a:defRPr/>
            </a:pPr>
            <a:r>
              <a:rPr kumimoji="0" lang="en-I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ＭＳ Ｐゴシック" charset="0"/>
              </a:rPr>
              <a:t>Quiz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1B784C-36E8-5D17-7E39-BFD1D9DEB0AF}"/>
              </a:ext>
            </a:extLst>
          </p:cNvPr>
          <p:cNvGrpSpPr/>
          <p:nvPr/>
        </p:nvGrpSpPr>
        <p:grpSpPr>
          <a:xfrm>
            <a:off x="1748071" y="3329147"/>
            <a:ext cx="8695858" cy="2684282"/>
            <a:chOff x="1808849" y="3296787"/>
            <a:chExt cx="7589400" cy="1856618"/>
          </a:xfrm>
        </p:grpSpPr>
        <p:sp>
          <p:nvSpPr>
            <p:cNvPr id="9" name="Rectangle: Diagonal Corners Rounded 8">
              <a:extLst>
                <a:ext uri="{FF2B5EF4-FFF2-40B4-BE49-F238E27FC236}">
                  <a16:creationId xmlns:a16="http://schemas.microsoft.com/office/drawing/2014/main" id="{C99C873D-547C-1565-A0CF-F1BB56B18923}"/>
                </a:ext>
              </a:extLst>
            </p:cNvPr>
            <p:cNvSpPr/>
            <p:nvPr/>
          </p:nvSpPr>
          <p:spPr>
            <a:xfrm>
              <a:off x="1808849" y="4330445"/>
              <a:ext cx="3474720" cy="822960"/>
            </a:xfrm>
            <a:prstGeom prst="round2DiagRect">
              <a:avLst/>
            </a:prstGeom>
            <a:solidFill>
              <a:schemeClr val="accent1"/>
            </a:solidFill>
            <a:ln>
              <a:solidFill>
                <a:srgbClr val="FFC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0" name="Rectangle: Diagonal Corners Rounded 9">
              <a:extLst>
                <a:ext uri="{FF2B5EF4-FFF2-40B4-BE49-F238E27FC236}">
                  <a16:creationId xmlns:a16="http://schemas.microsoft.com/office/drawing/2014/main" id="{C73C3788-7EA5-0195-8E8C-944A2AD7B0AE}"/>
                </a:ext>
              </a:extLst>
            </p:cNvPr>
            <p:cNvSpPr/>
            <p:nvPr/>
          </p:nvSpPr>
          <p:spPr>
            <a:xfrm>
              <a:off x="5746008" y="4330445"/>
              <a:ext cx="3474720" cy="822960"/>
            </a:xfrm>
            <a:prstGeom prst="round2DiagRect">
              <a:avLst/>
            </a:prstGeom>
            <a:solidFill>
              <a:schemeClr val="accent1"/>
            </a:solidFill>
            <a:ln>
              <a:solidFill>
                <a:srgbClr val="FFC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1" name="Rectangle: Diagonal Corners Rounded 10">
              <a:extLst>
                <a:ext uri="{FF2B5EF4-FFF2-40B4-BE49-F238E27FC236}">
                  <a16:creationId xmlns:a16="http://schemas.microsoft.com/office/drawing/2014/main" id="{284C1009-A329-0B9E-5EA8-8EA05053A5DA}"/>
                </a:ext>
              </a:extLst>
            </p:cNvPr>
            <p:cNvSpPr/>
            <p:nvPr/>
          </p:nvSpPr>
          <p:spPr>
            <a:xfrm>
              <a:off x="5746008" y="3296787"/>
              <a:ext cx="3474720" cy="822960"/>
            </a:xfrm>
            <a:prstGeom prst="round2DiagRect">
              <a:avLst/>
            </a:prstGeom>
            <a:solidFill>
              <a:schemeClr val="accent1"/>
            </a:solidFill>
            <a:ln>
              <a:solidFill>
                <a:srgbClr val="FFC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2" name="Rectangle: Diagonal Corners Rounded 11">
              <a:extLst>
                <a:ext uri="{FF2B5EF4-FFF2-40B4-BE49-F238E27FC236}">
                  <a16:creationId xmlns:a16="http://schemas.microsoft.com/office/drawing/2014/main" id="{FB150185-578C-877F-B4C5-C7962576BC19}"/>
                </a:ext>
              </a:extLst>
            </p:cNvPr>
            <p:cNvSpPr/>
            <p:nvPr/>
          </p:nvSpPr>
          <p:spPr>
            <a:xfrm>
              <a:off x="1808849" y="3302592"/>
              <a:ext cx="3474720" cy="822960"/>
            </a:xfrm>
            <a:prstGeom prst="round2DiagRect">
              <a:avLst/>
            </a:prstGeom>
            <a:solidFill>
              <a:schemeClr val="accent1"/>
            </a:solidFill>
            <a:ln>
              <a:solidFill>
                <a:srgbClr val="FFC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CCC33D28-8832-A3AB-D606-5960E35B138D}"/>
                </a:ext>
              </a:extLst>
            </p:cNvPr>
            <p:cNvSpPr txBox="1">
              <a:spLocks/>
            </p:cNvSpPr>
            <p:nvPr/>
          </p:nvSpPr>
          <p:spPr>
            <a:xfrm>
              <a:off x="1928685" y="3433498"/>
              <a:ext cx="3489235" cy="443753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A. Lost Revenue/Stockout</a:t>
              </a:r>
            </a:p>
          </p:txBody>
        </p:sp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25FA3BFA-849E-7C1B-D0F9-24C7CB036777}"/>
                </a:ext>
              </a:extLst>
            </p:cNvPr>
            <p:cNvSpPr txBox="1">
              <a:spLocks/>
            </p:cNvSpPr>
            <p:nvPr/>
          </p:nvSpPr>
          <p:spPr>
            <a:xfrm>
              <a:off x="1903035" y="4452886"/>
              <a:ext cx="3489235" cy="443753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C. Inventory carrying costs</a:t>
              </a:r>
            </a:p>
          </p:txBody>
        </p:sp>
        <p:sp>
          <p:nvSpPr>
            <p:cNvPr id="17" name="Title 1">
              <a:extLst>
                <a:ext uri="{FF2B5EF4-FFF2-40B4-BE49-F238E27FC236}">
                  <a16:creationId xmlns:a16="http://schemas.microsoft.com/office/drawing/2014/main" id="{6597B976-1E5E-2228-D74D-7CF9D3471DAF}"/>
                </a:ext>
              </a:extLst>
            </p:cNvPr>
            <p:cNvSpPr txBox="1">
              <a:spLocks/>
            </p:cNvSpPr>
            <p:nvPr/>
          </p:nvSpPr>
          <p:spPr>
            <a:xfrm>
              <a:off x="5909014" y="4474406"/>
              <a:ext cx="3489235" cy="443753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D. Both A and B </a:t>
              </a:r>
            </a:p>
          </p:txBody>
        </p:sp>
        <p:sp>
          <p:nvSpPr>
            <p:cNvPr id="18" name="Title 1">
              <a:extLst>
                <a:ext uri="{FF2B5EF4-FFF2-40B4-BE49-F238E27FC236}">
                  <a16:creationId xmlns:a16="http://schemas.microsoft.com/office/drawing/2014/main" id="{3A7E1ADB-25A7-EF9B-A148-4155D90DF8CC}"/>
                </a:ext>
              </a:extLst>
            </p:cNvPr>
            <p:cNvSpPr txBox="1">
              <a:spLocks/>
            </p:cNvSpPr>
            <p:nvPr/>
          </p:nvSpPr>
          <p:spPr>
            <a:xfrm>
              <a:off x="5880359" y="3438712"/>
              <a:ext cx="3489235" cy="443753"/>
            </a:xfrm>
            <a:prstGeom prst="rect">
              <a:avLst/>
            </a:prstGeom>
          </p:spPr>
          <p:txBody>
            <a:bodyPr lIns="0" tIns="0" rIns="0" bIns="0" anchor="b"/>
            <a:lstStyle>
              <a:lvl1pPr marL="0" indent="0" algn="l" defTabSz="684207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lang="en-US" sz="2400" b="0" i="0" u="none" kern="1200" spc="0" baseline="0">
                  <a:solidFill>
                    <a:schemeClr val="bg1"/>
                  </a:solidFill>
                  <a:latin typeface="CiscoSansTT ExtraLight" panose="020B0303020201020303" pitchFamily="34" charset="0"/>
                  <a:ea typeface="CiscoSansTT Thin" charset="0"/>
                  <a:cs typeface="CiscoSansTT ExtraLight" panose="020B0303020201020303" pitchFamily="34" charset="0"/>
                </a:defRPr>
              </a:lvl1pPr>
              <a:lvl2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2pPr>
              <a:lvl3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3pPr>
              <a:lvl4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4pPr>
              <a:lvl5pPr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5pPr>
              <a:lvl6pPr marL="457196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6pPr>
              <a:lvl7pPr marL="914393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7pPr>
              <a:lvl8pPr marL="1371589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8pPr>
              <a:lvl9pPr marL="1828784" algn="l" defTabSz="684207" rtl="0" eaLnBrk="1" fontAlgn="base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76767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6842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D274D"/>
                  </a:solidFill>
                  <a:effectLst/>
                  <a:uLnTx/>
                  <a:uFillTx/>
                  <a:latin typeface="CiscoSansTT ExtraLight" panose="020B0303020201020303" pitchFamily="34" charset="0"/>
                  <a:cs typeface="CiscoSansTT ExtraLight" panose="020B0303020201020303" pitchFamily="34" charset="0"/>
                </a:rPr>
                <a:t>B. Customer Dissatisfaction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59140A5-E5DB-D90D-81B4-563676A05DC2}"/>
              </a:ext>
            </a:extLst>
          </p:cNvPr>
          <p:cNvGrpSpPr>
            <a:grpSpLocks noChangeAspect="1"/>
          </p:cNvGrpSpPr>
          <p:nvPr/>
        </p:nvGrpSpPr>
        <p:grpSpPr>
          <a:xfrm>
            <a:off x="5655955" y="358889"/>
            <a:ext cx="880089" cy="1416727"/>
            <a:chOff x="8085527" y="2367556"/>
            <a:chExt cx="368989" cy="593982"/>
          </a:xfrm>
        </p:grpSpPr>
        <p:sp>
          <p:nvSpPr>
            <p:cNvPr id="3" name="Freeform 530">
              <a:extLst>
                <a:ext uri="{FF2B5EF4-FFF2-40B4-BE49-F238E27FC236}">
                  <a16:creationId xmlns:a16="http://schemas.microsoft.com/office/drawing/2014/main" id="{5820E829-7E74-2F56-0A55-436F7268199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085527" y="2367556"/>
              <a:ext cx="368989" cy="243993"/>
            </a:xfrm>
            <a:custGeom>
              <a:avLst/>
              <a:gdLst>
                <a:gd name="T0" fmla="*/ 78 w 156"/>
                <a:gd name="T1" fmla="*/ 0 h 103"/>
                <a:gd name="T2" fmla="*/ 0 w 156"/>
                <a:gd name="T3" fmla="*/ 78 h 103"/>
                <a:gd name="T4" fmla="*/ 25 w 156"/>
                <a:gd name="T5" fmla="*/ 103 h 103"/>
                <a:gd name="T6" fmla="*/ 51 w 156"/>
                <a:gd name="T7" fmla="*/ 78 h 103"/>
                <a:gd name="T8" fmla="*/ 78 w 156"/>
                <a:gd name="T9" fmla="*/ 51 h 103"/>
                <a:gd name="T10" fmla="*/ 105 w 156"/>
                <a:gd name="T11" fmla="*/ 78 h 103"/>
                <a:gd name="T12" fmla="*/ 105 w 156"/>
                <a:gd name="T13" fmla="*/ 78 h 103"/>
                <a:gd name="T14" fmla="*/ 130 w 156"/>
                <a:gd name="T15" fmla="*/ 52 h 103"/>
                <a:gd name="T16" fmla="*/ 156 w 156"/>
                <a:gd name="T17" fmla="*/ 78 h 103"/>
                <a:gd name="T18" fmla="*/ 78 w 156"/>
                <a:gd name="T1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6" h="103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92"/>
                    <a:pt x="11" y="103"/>
                    <a:pt x="25" y="103"/>
                  </a:cubicBezTo>
                  <a:cubicBezTo>
                    <a:pt x="39" y="103"/>
                    <a:pt x="51" y="92"/>
                    <a:pt x="51" y="78"/>
                  </a:cubicBezTo>
                  <a:cubicBezTo>
                    <a:pt x="51" y="63"/>
                    <a:pt x="63" y="51"/>
                    <a:pt x="78" y="51"/>
                  </a:cubicBezTo>
                  <a:cubicBezTo>
                    <a:pt x="93" y="51"/>
                    <a:pt x="105" y="63"/>
                    <a:pt x="105" y="78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5" y="64"/>
                    <a:pt x="116" y="52"/>
                    <a:pt x="130" y="52"/>
                  </a:cubicBezTo>
                  <a:cubicBezTo>
                    <a:pt x="144" y="52"/>
                    <a:pt x="156" y="64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</a:path>
              </a:pathLst>
            </a:custGeom>
            <a:solidFill>
              <a:schemeClr val="accent5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20" name="Oval 531">
              <a:extLst>
                <a:ext uri="{FF2B5EF4-FFF2-40B4-BE49-F238E27FC236}">
                  <a16:creationId xmlns:a16="http://schemas.microsoft.com/office/drawing/2014/main" id="{2ED65EAD-133B-FCEE-037B-DF8F34BEFFD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210523" y="2845542"/>
              <a:ext cx="115996" cy="115996"/>
            </a:xfrm>
            <a:prstGeom prst="ellipse">
              <a:avLst/>
            </a:prstGeom>
            <a:solidFill>
              <a:schemeClr val="accent5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21" name="Freeform 532">
              <a:extLst>
                <a:ext uri="{FF2B5EF4-FFF2-40B4-BE49-F238E27FC236}">
                  <a16:creationId xmlns:a16="http://schemas.microsoft.com/office/drawing/2014/main" id="{7810EF29-389B-F14E-8DA5-9B12E5EE645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208523" y="2551551"/>
              <a:ext cx="245992" cy="245992"/>
            </a:xfrm>
            <a:custGeom>
              <a:avLst/>
              <a:gdLst>
                <a:gd name="T0" fmla="*/ 104 w 104"/>
                <a:gd name="T1" fmla="*/ 0 h 104"/>
                <a:gd name="T2" fmla="*/ 78 w 104"/>
                <a:gd name="T3" fmla="*/ 25 h 104"/>
                <a:gd name="T4" fmla="*/ 53 w 104"/>
                <a:gd name="T5" fmla="*/ 0 h 104"/>
                <a:gd name="T6" fmla="*/ 53 w 104"/>
                <a:gd name="T7" fmla="*/ 0 h 104"/>
                <a:gd name="T8" fmla="*/ 37 w 104"/>
                <a:gd name="T9" fmla="*/ 24 h 104"/>
                <a:gd name="T10" fmla="*/ 0 w 104"/>
                <a:gd name="T11" fmla="*/ 78 h 104"/>
                <a:gd name="T12" fmla="*/ 26 w 104"/>
                <a:gd name="T13" fmla="*/ 104 h 104"/>
                <a:gd name="T14" fmla="*/ 51 w 104"/>
                <a:gd name="T15" fmla="*/ 78 h 104"/>
                <a:gd name="T16" fmla="*/ 59 w 104"/>
                <a:gd name="T17" fmla="*/ 70 h 104"/>
                <a:gd name="T18" fmla="*/ 104 w 104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104">
                  <a:moveTo>
                    <a:pt x="104" y="0"/>
                  </a:moveTo>
                  <a:cubicBezTo>
                    <a:pt x="104" y="14"/>
                    <a:pt x="92" y="25"/>
                    <a:pt x="78" y="25"/>
                  </a:cubicBezTo>
                  <a:cubicBezTo>
                    <a:pt x="64" y="25"/>
                    <a:pt x="53" y="14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0"/>
                    <a:pt x="47" y="20"/>
                    <a:pt x="37" y="24"/>
                  </a:cubicBezTo>
                  <a:cubicBezTo>
                    <a:pt x="15" y="35"/>
                    <a:pt x="0" y="56"/>
                    <a:pt x="0" y="78"/>
                  </a:cubicBezTo>
                  <a:cubicBezTo>
                    <a:pt x="0" y="92"/>
                    <a:pt x="12" y="104"/>
                    <a:pt x="26" y="104"/>
                  </a:cubicBezTo>
                  <a:cubicBezTo>
                    <a:pt x="40" y="104"/>
                    <a:pt x="51" y="93"/>
                    <a:pt x="51" y="78"/>
                  </a:cubicBezTo>
                  <a:cubicBezTo>
                    <a:pt x="52" y="77"/>
                    <a:pt x="54" y="73"/>
                    <a:pt x="59" y="70"/>
                  </a:cubicBezTo>
                  <a:cubicBezTo>
                    <a:pt x="86" y="57"/>
                    <a:pt x="104" y="30"/>
                    <a:pt x="104" y="0"/>
                  </a:cubicBezTo>
                </a:path>
              </a:pathLst>
            </a:custGeom>
            <a:solidFill>
              <a:schemeClr val="accent2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  <p:sp>
          <p:nvSpPr>
            <p:cNvPr id="22" name="Freeform 533">
              <a:extLst>
                <a:ext uri="{FF2B5EF4-FFF2-40B4-BE49-F238E27FC236}">
                  <a16:creationId xmlns:a16="http://schemas.microsoft.com/office/drawing/2014/main" id="{624C6EE7-2A4C-EE88-EE21-04EAFBDDD34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333519" y="2490552"/>
              <a:ext cx="120996" cy="120996"/>
            </a:xfrm>
            <a:custGeom>
              <a:avLst/>
              <a:gdLst>
                <a:gd name="T0" fmla="*/ 25 w 51"/>
                <a:gd name="T1" fmla="*/ 0 h 51"/>
                <a:gd name="T2" fmla="*/ 0 w 51"/>
                <a:gd name="T3" fmla="*/ 26 h 51"/>
                <a:gd name="T4" fmla="*/ 0 w 51"/>
                <a:gd name="T5" fmla="*/ 26 h 51"/>
                <a:gd name="T6" fmla="*/ 0 w 51"/>
                <a:gd name="T7" fmla="*/ 26 h 51"/>
                <a:gd name="T8" fmla="*/ 25 w 51"/>
                <a:gd name="T9" fmla="*/ 51 h 51"/>
                <a:gd name="T10" fmla="*/ 51 w 51"/>
                <a:gd name="T11" fmla="*/ 26 h 51"/>
                <a:gd name="T12" fmla="*/ 51 w 51"/>
                <a:gd name="T13" fmla="*/ 26 h 51"/>
                <a:gd name="T14" fmla="*/ 51 w 51"/>
                <a:gd name="T15" fmla="*/ 26 h 51"/>
                <a:gd name="T16" fmla="*/ 25 w 51"/>
                <a:gd name="T1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51">
                  <a:moveTo>
                    <a:pt x="25" y="0"/>
                  </a:moveTo>
                  <a:cubicBezTo>
                    <a:pt x="11" y="0"/>
                    <a:pt x="0" y="12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40"/>
                    <a:pt x="11" y="51"/>
                    <a:pt x="25" y="51"/>
                  </a:cubicBezTo>
                  <a:cubicBezTo>
                    <a:pt x="39" y="51"/>
                    <a:pt x="51" y="40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12"/>
                    <a:pt x="39" y="0"/>
                    <a:pt x="25" y="0"/>
                  </a:cubicBezTo>
                </a:path>
              </a:pathLst>
            </a:custGeom>
            <a:solidFill>
              <a:srgbClr val="49DAFF"/>
            </a:solidFill>
            <a:ln w="3175"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14244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1866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B622CF7-948C-5701-796B-946954C06938}"/>
              </a:ext>
            </a:extLst>
          </p:cNvPr>
          <p:cNvGrpSpPr/>
          <p:nvPr/>
        </p:nvGrpSpPr>
        <p:grpSpPr>
          <a:xfrm>
            <a:off x="3826332" y="925286"/>
            <a:ext cx="6476998" cy="3996768"/>
            <a:chOff x="913392" y="859119"/>
            <a:chExt cx="5991991" cy="2760300"/>
          </a:xfrm>
        </p:grpSpPr>
        <p:graphicFrame>
          <p:nvGraphicFramePr>
            <p:cNvPr id="5" name="Diagram 4">
              <a:extLst>
                <a:ext uri="{FF2B5EF4-FFF2-40B4-BE49-F238E27FC236}">
                  <a16:creationId xmlns:a16="http://schemas.microsoft.com/office/drawing/2014/main" id="{6931D4CB-3376-894D-0C44-28CD10EA0A54}"/>
                </a:ext>
              </a:extLst>
            </p:cNvPr>
            <p:cNvGraphicFramePr/>
            <p:nvPr/>
          </p:nvGraphicFramePr>
          <p:xfrm>
            <a:off x="1032903" y="859119"/>
            <a:ext cx="5872480" cy="248852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F33AAA9-D1F7-FB53-6DF0-2CAD4E4DC1BF}"/>
                </a:ext>
              </a:extLst>
            </p:cNvPr>
            <p:cNvSpPr txBox="1"/>
            <p:nvPr/>
          </p:nvSpPr>
          <p:spPr>
            <a:xfrm>
              <a:off x="3352378" y="3258066"/>
              <a:ext cx="1049452" cy="3613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18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iscoSansTT ExtraLight"/>
                  <a:ea typeface="ＭＳ Ｐゴシック" charset="0"/>
                  <a:cs typeface="+mn-cs"/>
                </a:rPr>
                <a:t>Strategic Forecasting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8EA6443-DB72-7B67-46B7-D3EB75950E33}"/>
                </a:ext>
              </a:extLst>
            </p:cNvPr>
            <p:cNvSpPr txBox="1"/>
            <p:nvPr/>
          </p:nvSpPr>
          <p:spPr>
            <a:xfrm>
              <a:off x="913392" y="3258066"/>
              <a:ext cx="1407040" cy="3613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18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iscoSansTT ExtraLight"/>
                  <a:ea typeface="ＭＳ Ｐゴシック" charset="0"/>
                  <a:cs typeface="+mn-cs"/>
                </a:rPr>
                <a:t>Operational Forecasting</a:t>
              </a:r>
            </a:p>
          </p:txBody>
        </p:sp>
      </p:grpSp>
      <p:sp>
        <p:nvSpPr>
          <p:cNvPr id="9" name="Title 2">
            <a:extLst>
              <a:ext uri="{FF2B5EF4-FFF2-40B4-BE49-F238E27FC236}">
                <a16:creationId xmlns:a16="http://schemas.microsoft.com/office/drawing/2014/main" id="{06322D34-0A87-7D37-DDAF-5D594D5498BB}"/>
              </a:ext>
            </a:extLst>
          </p:cNvPr>
          <p:cNvSpPr txBox="1">
            <a:spLocks/>
          </p:cNvSpPr>
          <p:nvPr/>
        </p:nvSpPr>
        <p:spPr bwMode="auto">
          <a:xfrm>
            <a:off x="622728" y="713714"/>
            <a:ext cx="6407207" cy="41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8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cs typeface="Arial"/>
                <a:sym typeface="Arial"/>
              </a:rPr>
              <a:t>Types of Forecasts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3C070C-ACCC-89A5-8D0A-18D0CE684B44}"/>
              </a:ext>
            </a:extLst>
          </p:cNvPr>
          <p:cNvSpPr txBox="1"/>
          <p:nvPr/>
        </p:nvSpPr>
        <p:spPr>
          <a:xfrm>
            <a:off x="2241641" y="5003016"/>
            <a:ext cx="3060429" cy="67839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iscoSansTT Light"/>
                <a:ea typeface="ＭＳ Ｐゴシック"/>
                <a:cs typeface="+mn-cs"/>
              </a:rPr>
              <a:t>Short-term forecasting 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iscoSansTT Light"/>
              <a:ea typeface="ＭＳ Ｐゴシック" charset="0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iscoSansTT Light"/>
                <a:ea typeface="ＭＳ Ｐゴシック"/>
                <a:cs typeface="+mn-cs"/>
              </a:rPr>
              <a:t> Production, Procurement, Logistics,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iscoSansTT Light"/>
              <a:ea typeface="ＭＳ Ｐゴシック"/>
              <a:cs typeface="CiscoSansTT Light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iscoSansTT Light"/>
                <a:ea typeface="ＭＳ Ｐゴシック"/>
                <a:cs typeface="+mn-cs"/>
              </a:rPr>
              <a:t> Financial planning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err="1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2D7B27-3D21-48D0-0EDF-84AF5FF79374}"/>
              </a:ext>
            </a:extLst>
          </p:cNvPr>
          <p:cNvSpPr txBox="1"/>
          <p:nvPr/>
        </p:nvSpPr>
        <p:spPr>
          <a:xfrm>
            <a:off x="6207969" y="5003016"/>
            <a:ext cx="3237271" cy="732827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iscoSansTT Light"/>
                <a:ea typeface="ＭＳ Ｐゴシック"/>
                <a:cs typeface="+mn-cs"/>
              </a:rPr>
              <a:t>Long-term forecasting </a:t>
            </a:r>
            <a:endParaRPr kumimoji="0" lang="en-US" sz="1400" b="0" i="1" u="none" strike="noStrike" kern="1200" cap="none" spc="0" normalizeH="0" baseline="0" noProof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iscoSansTT Light"/>
              <a:ea typeface="ＭＳ Ｐゴシック"/>
              <a:cs typeface="CiscoSansTT Ligh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iscoSansTT Light"/>
                <a:ea typeface="ＭＳ Ｐゴシック"/>
                <a:cs typeface="+mn-cs"/>
              </a:rPr>
              <a:t>Capacity planning, Marketing strategy,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iscoSansTT Light"/>
              <a:ea typeface="ＭＳ Ｐゴシック"/>
              <a:cs typeface="CiscoSansTT Ligh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iscoSansTT Light"/>
                <a:ea typeface="ＭＳ Ｐゴシック"/>
                <a:cs typeface="+mn-cs"/>
              </a:rPr>
              <a:t>Merger and 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iscoSansTT Light"/>
                <a:ea typeface="ＭＳ Ｐゴシック"/>
                <a:cs typeface="CiscoSansTT Light"/>
              </a:rPr>
              <a:t>A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iscoSansTT Light"/>
                <a:ea typeface="+mn-lt"/>
                <a:cs typeface="CiscoSansTT Light"/>
              </a:rPr>
              <a:t>cquisitions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iscoSansTT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863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22" descr="Harvey Balls 80% with solid fill">
            <a:extLst>
              <a:ext uri="{FF2B5EF4-FFF2-40B4-BE49-F238E27FC236}">
                <a16:creationId xmlns:a16="http://schemas.microsoft.com/office/drawing/2014/main" id="{8B98CF88-F563-396D-8FEB-84DF9117B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271" b="3271"/>
          <a:stretch/>
        </p:blipFill>
        <p:spPr>
          <a:xfrm>
            <a:off x="1407324" y="1433471"/>
            <a:ext cx="954876" cy="892406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A5CD7D1-4609-7846-A924-7D8629F62DF0}"/>
              </a:ext>
            </a:extLst>
          </p:cNvPr>
          <p:cNvSpPr txBox="1">
            <a:spLocks/>
          </p:cNvSpPr>
          <p:nvPr/>
        </p:nvSpPr>
        <p:spPr>
          <a:xfrm>
            <a:off x="1254924" y="3661260"/>
            <a:ext cx="3883959" cy="2080736"/>
          </a:xfrm>
          <a:prstGeom prst="rect">
            <a:avLst/>
          </a:prstGeom>
        </p:spPr>
        <p:txBody>
          <a:bodyPr/>
          <a:lstStyle>
            <a:lvl1pPr marL="226482" indent="-226482" algn="l" defTabSz="912276" rtl="0" eaLnBrk="1" fontAlgn="base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chemeClr val="accent1"/>
              </a:buClr>
              <a:buSzPct val="90000"/>
              <a:buFont typeface="Arial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1pPr>
            <a:lvl2pPr marL="457200" indent="-227013" algn="l" defTabSz="912276" rtl="0" eaLnBrk="1" fontAlgn="base" hangingPunct="1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2pPr>
            <a:lvl3pPr marL="569913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8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3pPr>
            <a:lvl4pPr marL="687388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6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4pPr>
            <a:lvl5pPr marL="801688" indent="-231775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5pPr>
            <a:lvl6pPr marL="1151798" indent="-228592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7781" indent="-228561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067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67" indent="0" algn="l" defTabSz="91436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2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6482" marR="0" lvl="0" indent="-226482" algn="l" defTabSz="912276" rtl="0" eaLnBrk="1" fontAlgn="base" latinLnBrk="0" hangingPunct="1">
              <a:lnSpc>
                <a:spcPct val="100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 panose="020B0303020201020303" pitchFamily="34" charset="0"/>
                <a:ea typeface="ＭＳ Ｐゴシック" charset="0"/>
                <a:cs typeface="CiscoSansTT ExtraLight" panose="020B0303020201020303" pitchFamily="34" charset="0"/>
              </a:rPr>
              <a:t>No one has a crystal ball. The objective is to minimize error in the forecast.</a:t>
            </a:r>
          </a:p>
          <a:p>
            <a:pPr marL="226482" marR="0" lvl="0" indent="-226482" algn="l" defTabSz="912276" rtl="0" eaLnBrk="1" fontAlgn="base" latinLnBrk="0" hangingPunct="1">
              <a:lnSpc>
                <a:spcPct val="100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 panose="020B0303020201020303" pitchFamily="34" charset="0"/>
                <a:ea typeface="ＭＳ Ｐゴシック" charset="0"/>
                <a:cs typeface="CiscoSansTT ExtraLight" panose="020B0303020201020303" pitchFamily="34" charset="0"/>
              </a:rPr>
              <a:t>Error Tolerance depends upon:</a:t>
            </a:r>
          </a:p>
          <a:p>
            <a:pPr marL="0" marR="0" lvl="0" indent="0" algn="l" defTabSz="912276" rtl="0" eaLnBrk="1" fontAlgn="base" latinLnBrk="0" hangingPunct="1">
              <a:lnSpc>
                <a:spcPts val="9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 panose="020B0303020201020303" pitchFamily="34" charset="0"/>
                <a:ea typeface="ＭＳ Ｐゴシック" charset="0"/>
                <a:cs typeface="CiscoSansTT ExtraLight" panose="020B0303020201020303" pitchFamily="34" charset="0"/>
              </a:rPr>
              <a:t>    1) Adjustment Capability </a:t>
            </a:r>
          </a:p>
          <a:p>
            <a:pPr marL="0" marR="0" lvl="0" indent="0" algn="l" defTabSz="912276" rtl="0" eaLnBrk="1" fontAlgn="base" latinLnBrk="0" hangingPunct="1">
              <a:lnSpc>
                <a:spcPts val="9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 panose="020B0303020201020303" pitchFamily="34" charset="0"/>
                <a:ea typeface="ＭＳ Ｐゴシック" charset="0"/>
                <a:cs typeface="CiscoSansTT ExtraLight" panose="020B0303020201020303" pitchFamily="34" charset="0"/>
              </a:rPr>
              <a:t>    2) Cost of an Error.</a:t>
            </a:r>
          </a:p>
          <a:p>
            <a:pPr marL="226482" marR="0" lvl="0" indent="-226482" algn="l" defTabSz="912276" rtl="0" eaLnBrk="1" fontAlgn="base" latinLnBrk="0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iscoSansTT ExtraLight" panose="020B0303020201020303" pitchFamily="34" charset="0"/>
              <a:ea typeface="ＭＳ Ｐゴシック" charset="0"/>
              <a:cs typeface="CiscoSansTT ExtraLight" panose="020B0303020201020303" pitchFamily="34" charset="0"/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013B2800-BB8D-5FD5-8BAE-CB6C30547267}"/>
              </a:ext>
            </a:extLst>
          </p:cNvPr>
          <p:cNvSpPr txBox="1">
            <a:spLocks/>
          </p:cNvSpPr>
          <p:nvPr/>
        </p:nvSpPr>
        <p:spPr bwMode="auto">
          <a:xfrm>
            <a:off x="489720" y="352772"/>
            <a:ext cx="6407207" cy="41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8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cs typeface="Arial"/>
                <a:sym typeface="Arial"/>
              </a:rPr>
              <a:t>Characteristics of forecasts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E0A1E3-4002-21B0-81E2-09B40A0EC246}"/>
              </a:ext>
            </a:extLst>
          </p:cNvPr>
          <p:cNvSpPr txBox="1"/>
          <p:nvPr/>
        </p:nvSpPr>
        <p:spPr>
          <a:xfrm>
            <a:off x="1407324" y="2525295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ea typeface="+mn-ea"/>
                <a:cs typeface="+mn-cs"/>
              </a:rPr>
              <a:t>1. Forecasts are (almost) always wrong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B575870-DA17-5990-8569-F656D4D84DC8}"/>
              </a:ext>
            </a:extLst>
          </p:cNvPr>
          <p:cNvSpPr txBox="1">
            <a:spLocks/>
          </p:cNvSpPr>
          <p:nvPr/>
        </p:nvSpPr>
        <p:spPr>
          <a:xfrm>
            <a:off x="6704067" y="2525295"/>
            <a:ext cx="3883958" cy="1075714"/>
          </a:xfrm>
          <a:prstGeom prst="rect">
            <a:avLst/>
          </a:prstGeom>
        </p:spPr>
        <p:txBody>
          <a:bodyPr lIns="0" tIns="0" rIns="0" bIns="0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iscoSansTT ExtraLight" panose="020B0303020201020303" pitchFamily="34" charset="0"/>
                <a:ea typeface="Arial"/>
                <a:cs typeface="CiscoSansTT ExtraLight" panose="020B0303020201020303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Light"/>
                <a:cs typeface="CiscoSansTT ExtraLight" panose="020B0303020201020303" pitchFamily="34" charset="0"/>
                <a:sym typeface="Arial"/>
              </a:rPr>
              <a:t>2. All Products are Not equally forecastable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iscoSansTT ExtraLight" panose="020B0303020201020303" pitchFamily="34" charset="0"/>
              <a:cs typeface="CiscoSansTT ExtraLight" panose="020B0303020201020303" pitchFamily="34" charset="0"/>
              <a:sym typeface="Arial"/>
            </a:endParaRPr>
          </a:p>
        </p:txBody>
      </p:sp>
      <p:pic>
        <p:nvPicPr>
          <p:cNvPr id="9" name="Picture Placeholder 26" descr="Inventory outline">
            <a:extLst>
              <a:ext uri="{FF2B5EF4-FFF2-40B4-BE49-F238E27FC236}">
                <a16:creationId xmlns:a16="http://schemas.microsoft.com/office/drawing/2014/main" id="{2090201A-2F69-11E2-F8AD-146900EFE6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3271" b="3271"/>
          <a:stretch/>
        </p:blipFill>
        <p:spPr>
          <a:xfrm>
            <a:off x="6704067" y="1428699"/>
            <a:ext cx="954876" cy="892406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6EA4FF43-5DB7-E6CC-510E-C46129C3CFDB}"/>
              </a:ext>
            </a:extLst>
          </p:cNvPr>
          <p:cNvSpPr txBox="1">
            <a:spLocks/>
          </p:cNvSpPr>
          <p:nvPr/>
        </p:nvSpPr>
        <p:spPr>
          <a:xfrm>
            <a:off x="6491796" y="3661260"/>
            <a:ext cx="3883959" cy="2265794"/>
          </a:xfrm>
          <a:prstGeom prst="rect">
            <a:avLst/>
          </a:prstGeom>
        </p:spPr>
        <p:txBody>
          <a:bodyPr/>
          <a:lstStyle>
            <a:lvl1pPr marL="226482" indent="-226482" algn="l" defTabSz="912276" rtl="0" eaLnBrk="1" fontAlgn="base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chemeClr val="accent1"/>
              </a:buClr>
              <a:buSzPct val="90000"/>
              <a:buFont typeface="Arial" charset="0"/>
              <a:buChar char="•"/>
              <a:defRPr lang="en-US" sz="2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1pPr>
            <a:lvl2pPr marL="457200" indent="-227013" algn="l" defTabSz="912276" rtl="0" eaLnBrk="1" fontAlgn="base" hangingPunct="1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20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2pPr>
            <a:lvl3pPr marL="569913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8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3pPr>
            <a:lvl4pPr marL="687388" indent="-230188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6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4pPr>
            <a:lvl5pPr marL="801688" indent="-231775" algn="l" defTabSz="912276" rtl="0" eaLnBrk="1" fontAlgn="base" hangingPunct="1">
              <a:lnSpc>
                <a:spcPct val="95000"/>
              </a:lnSpc>
              <a:spcBef>
                <a:spcPts val="833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lang="en-US" sz="1400" kern="1200" dirty="0">
                <a:solidFill>
                  <a:schemeClr val="bg2"/>
                </a:solidFill>
                <a:latin typeface="+mn-lt"/>
                <a:ea typeface="ＭＳ Ｐゴシック" charset="0"/>
                <a:cs typeface="CiscoSans"/>
              </a:defRPr>
            </a:lvl5pPr>
            <a:lvl6pPr marL="1151798" indent="-228592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7781" indent="-228561" algn="l" defTabSz="914362" rtl="0" eaLnBrk="1" latinLnBrk="0" hangingPunct="1">
              <a:spcBef>
                <a:spcPts val="800"/>
              </a:spcBef>
              <a:buFont typeface="Arial" pitchFamily="34" charset="0"/>
              <a:buChar char="•"/>
              <a:defRPr sz="1067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67" indent="0" algn="l" defTabSz="91436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38" indent="-228592" algn="l" defTabSz="91436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6482" marR="0" lvl="0" indent="-226482" algn="l" defTabSz="912276" rtl="0" eaLnBrk="1" fontAlgn="base" latinLnBrk="0" hangingPunct="1">
              <a:lnSpc>
                <a:spcPct val="100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 panose="020B0303020201020303" pitchFamily="34" charset="0"/>
                <a:ea typeface="ＭＳ Ｐゴシック" charset="0"/>
                <a:cs typeface="CiscoSansTT ExtraLight" panose="020B0303020201020303" pitchFamily="34" charset="0"/>
              </a:rPr>
              <a:t>New, highly promoted, shorter life cycle, and intermittent (sporadic or lumpy) demand products are  generally more difficult to forecast. </a:t>
            </a:r>
          </a:p>
          <a:p>
            <a:pPr marL="226482" marR="0" lvl="0" indent="-226482" algn="l" defTabSz="912276" rtl="0" eaLnBrk="1" fontAlgn="base" latinLnBrk="0" hangingPunct="1">
              <a:lnSpc>
                <a:spcPct val="100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 panose="020B0303020201020303" pitchFamily="34" charset="0"/>
                <a:ea typeface="ＭＳ Ｐゴシック" charset="0"/>
                <a:cs typeface="CiscoSansTT ExtraLight" panose="020B0303020201020303" pitchFamily="34" charset="0"/>
              </a:rPr>
              <a:t>Accuracy generally increases for group of products rather than for an individual product.</a:t>
            </a:r>
          </a:p>
          <a:p>
            <a:pPr marL="226482" marR="0" lvl="0" indent="-226482" algn="l" defTabSz="912276" rtl="0" eaLnBrk="1" fontAlgn="base" latinLnBrk="0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rgbClr val="00BCEB"/>
              </a:buClr>
              <a:buSzPct val="90000"/>
              <a:buFont typeface="Arial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iscoSansTT Light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3961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Dark theme 2022 Widescreen">
  <a:themeElements>
    <a:clrScheme name="Cisco Color Palette">
      <a:dk1>
        <a:srgbClr val="0D274D"/>
      </a:dk1>
      <a:lt1>
        <a:srgbClr val="414244"/>
      </a:lt1>
      <a:dk2>
        <a:srgbClr val="FFFFFF"/>
      </a:dk2>
      <a:lt2>
        <a:srgbClr val="0051AF"/>
      </a:lt2>
      <a:accent1>
        <a:srgbClr val="00BCEB"/>
      </a:accent1>
      <a:accent2>
        <a:srgbClr val="74BF4B"/>
      </a:accent2>
      <a:accent3>
        <a:srgbClr val="0051AF"/>
      </a:accent3>
      <a:accent4>
        <a:srgbClr val="E2E2E2"/>
      </a:accent4>
      <a:accent5>
        <a:srgbClr val="FBAB2C"/>
      </a:accent5>
      <a:accent6>
        <a:srgbClr val="E3241B"/>
      </a:accent6>
      <a:hlink>
        <a:srgbClr val="0050AE"/>
      </a:hlink>
      <a:folHlink>
        <a:srgbClr val="00BCEB"/>
      </a:folHlink>
    </a:clrScheme>
    <a:fontScheme name="Test">
      <a:majorFont>
        <a:latin typeface="CiscoSansTT Extra Light"/>
        <a:ea typeface=""/>
        <a:cs typeface=""/>
      </a:majorFont>
      <a:minorFont>
        <a:latin typeface="CiscoSansT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 Corporate Template Prototype_Aug_2017" id="{4E692306-BB5E-4389-8512-B70B45577D04}" vid="{BDAD62F5-9CDD-42BF-A677-E02F4F07310C}"/>
    </a:ext>
  </a:extLst>
</a:theme>
</file>

<file path=ppt/theme/theme2.xml><?xml version="1.0" encoding="utf-8"?>
<a:theme xmlns:a="http://schemas.openxmlformats.org/drawingml/2006/main" name="2023 Cisco Template Master">
  <a:themeElements>
    <a:clrScheme name="Custom 1">
      <a:dk1>
        <a:srgbClr val="0D274D"/>
      </a:dk1>
      <a:lt1>
        <a:srgbClr val="414244"/>
      </a:lt1>
      <a:dk2>
        <a:srgbClr val="FFFFFF"/>
      </a:dk2>
      <a:lt2>
        <a:srgbClr val="0051AF"/>
      </a:lt2>
      <a:accent1>
        <a:srgbClr val="00BCEB"/>
      </a:accent1>
      <a:accent2>
        <a:srgbClr val="74BF4B"/>
      </a:accent2>
      <a:accent3>
        <a:srgbClr val="0051AF"/>
      </a:accent3>
      <a:accent4>
        <a:srgbClr val="E2E2E2"/>
      </a:accent4>
      <a:accent5>
        <a:srgbClr val="FBAB2C"/>
      </a:accent5>
      <a:accent6>
        <a:srgbClr val="E3241B"/>
      </a:accent6>
      <a:hlink>
        <a:srgbClr val="0050AE"/>
      </a:hlink>
      <a:folHlink>
        <a:srgbClr val="00BCEB"/>
      </a:folHlink>
    </a:clrScheme>
    <a:fontScheme name="Custom 13">
      <a:majorFont>
        <a:latin typeface="CiscoSansTT ExtraLight"/>
        <a:ea typeface=""/>
        <a:cs typeface=""/>
      </a:majorFont>
      <a:minorFont>
        <a:latin typeface="CiscoSansT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lIns="45720" rIns="45720"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dirty="0" smtClean="0">
            <a:solidFill>
              <a:schemeClr val="bg2"/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23 Cisco_PowerPoint_Template_Light_12-6-22 AE v5.potx" id="{02CFFE99-3FA0-4030-B4AB-C66403B6984A}" vid="{54E01BF6-73E5-488F-B288-8B939CB3D3E7}"/>
    </a:ext>
  </a:extLst>
</a:theme>
</file>

<file path=ppt/theme/theme3.xml><?xml version="1.0" encoding="utf-8"?>
<a:theme xmlns:a="http://schemas.openxmlformats.org/drawingml/2006/main" name="2_2023 Cisco Template Master">
  <a:themeElements>
    <a:clrScheme name="Custom 1">
      <a:dk1>
        <a:srgbClr val="0D274D"/>
      </a:dk1>
      <a:lt1>
        <a:srgbClr val="414244"/>
      </a:lt1>
      <a:dk2>
        <a:srgbClr val="FFFFFF"/>
      </a:dk2>
      <a:lt2>
        <a:srgbClr val="0051AF"/>
      </a:lt2>
      <a:accent1>
        <a:srgbClr val="00BCEB"/>
      </a:accent1>
      <a:accent2>
        <a:srgbClr val="74BF4B"/>
      </a:accent2>
      <a:accent3>
        <a:srgbClr val="0051AF"/>
      </a:accent3>
      <a:accent4>
        <a:srgbClr val="E2E2E2"/>
      </a:accent4>
      <a:accent5>
        <a:srgbClr val="FBAB2C"/>
      </a:accent5>
      <a:accent6>
        <a:srgbClr val="E3241B"/>
      </a:accent6>
      <a:hlink>
        <a:srgbClr val="0050AE"/>
      </a:hlink>
      <a:folHlink>
        <a:srgbClr val="00BCEB"/>
      </a:folHlink>
    </a:clrScheme>
    <a:fontScheme name="Custom 13">
      <a:majorFont>
        <a:latin typeface="CiscoSansTT ExtraLight"/>
        <a:ea typeface=""/>
        <a:cs typeface=""/>
      </a:majorFont>
      <a:minorFont>
        <a:latin typeface="CiscoSansT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lIns="45720" rIns="45720"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dirty="0" smtClean="0">
            <a:solidFill>
              <a:schemeClr val="bg2"/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23 Cisco_PowerPoint_Template_Light_12-6-22 AE v5.potx" id="{02CFFE99-3FA0-4030-B4AB-C66403B6984A}" vid="{54E01BF6-73E5-488F-B288-8B939CB3D3E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F9FA14C64E5C408EF451846AED2714" ma:contentTypeVersion="13" ma:contentTypeDescription="Create a new document." ma:contentTypeScope="" ma:versionID="326ed3dd011f0f3fb73abcab1e540cb6">
  <xsd:schema xmlns:xsd="http://www.w3.org/2001/XMLSchema" xmlns:xs="http://www.w3.org/2001/XMLSchema" xmlns:p="http://schemas.microsoft.com/office/2006/metadata/properties" xmlns:ns2="d7a42288-6dd2-4d7c-bc43-253fb2924eee" xmlns:ns3="d9415f13-3030-419a-be9b-e5411acb7e95" targetNamespace="http://schemas.microsoft.com/office/2006/metadata/properties" ma:root="true" ma:fieldsID="a79f9c6a32091e64d14d30b0d30232d8" ns2:_="" ns3:_="">
    <xsd:import namespace="d7a42288-6dd2-4d7c-bc43-253fb2924eee"/>
    <xsd:import namespace="d9415f13-3030-419a-be9b-e5411acb7e95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a42288-6dd2-4d7c-bc43-253fb2924ee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710261dd-85c0-4e16-8580-30375acfae1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415f13-3030-419a-be9b-e5411acb7e95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168c6d8-f650-4a65-a55f-70b75074a347}" ma:internalName="TaxCatchAll" ma:showField="CatchAllData" ma:web="d9415f13-3030-419a-be9b-e5411acb7e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7a42288-6dd2-4d7c-bc43-253fb2924eee">
      <Terms xmlns="http://schemas.microsoft.com/office/infopath/2007/PartnerControls"/>
    </lcf76f155ced4ddcb4097134ff3c332f>
    <TaxCatchAll xmlns="d9415f13-3030-419a-be9b-e5411acb7e9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83AC99-D96B-4D0E-8F39-84E8D7BEB1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a42288-6dd2-4d7c-bc43-253fb2924eee"/>
    <ds:schemaRef ds:uri="d9415f13-3030-419a-be9b-e5411acb7e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99F63E1-DEDA-4EB7-96DE-BD20D73378F1}">
  <ds:schemaRefs>
    <ds:schemaRef ds:uri="http://schemas.microsoft.com/office/2006/metadata/properties"/>
    <ds:schemaRef ds:uri="http://schemas.microsoft.com/office/infopath/2007/PartnerControls"/>
    <ds:schemaRef ds:uri="d7a42288-6dd2-4d7c-bc43-253fb2924eee"/>
    <ds:schemaRef ds:uri="d9415f13-3030-419a-be9b-e5411acb7e95"/>
  </ds:schemaRefs>
</ds:datastoreItem>
</file>

<file path=customXml/itemProps3.xml><?xml version="1.0" encoding="utf-8"?>
<ds:datastoreItem xmlns:ds="http://schemas.openxmlformats.org/officeDocument/2006/customXml" ds:itemID="{325740B8-3E51-49C8-9D07-44833C1273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683</Words>
  <Application>Microsoft Office PowerPoint</Application>
  <PresentationFormat>Widescreen</PresentationFormat>
  <Paragraphs>119</Paragraphs>
  <Slides>14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1_Dark theme 2022 Widescreen</vt:lpstr>
      <vt:lpstr>2023 Cisco Template Master</vt:lpstr>
      <vt:lpstr>2_2023 Cisco Template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Anusha Basavaraj Siddannavar (anusbasa)</dc:creator>
  <cp:lastModifiedBy>Anusha Basavaraj Siddannavar (anusbasa)</cp:lastModifiedBy>
  <cp:revision>2</cp:revision>
  <dcterms:created xsi:type="dcterms:W3CDTF">2024-02-12T13:06:56Z</dcterms:created>
  <dcterms:modified xsi:type="dcterms:W3CDTF">2024-02-12T13:12:35Z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0x01010078F9FA14C64E5C408EF451846AED2714</vt:lpwstr>
  </property>
  <property fmtid="{D5CDD505-2E9C-101B-9397-08002B2CF9AE}" pid="3" name="MediaServiceImageTags">
    <vt:lpwstr/>
  </property>
</Properties>
</file>

<file path=docProps/thumbnail.jpeg>
</file>